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7" r:id="rId3"/>
    <p:sldMasterId id="2147483711" r:id="rId4"/>
    <p:sldMasterId id="2147483725" r:id="rId5"/>
    <p:sldMasterId id="2147483739" r:id="rId6"/>
  </p:sldMasterIdLst>
  <p:notesMasterIdLst>
    <p:notesMasterId r:id="rId21"/>
  </p:notesMasterIdLst>
  <p:sldIdLst>
    <p:sldId id="256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0" r:id="rId17"/>
    <p:sldId id="265" r:id="rId18"/>
    <p:sldId id="280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18" Type="http://schemas.openxmlformats.org/officeDocument/2006/relationships/image" Target="../media/image31.wmf"/><Relationship Id="rId3" Type="http://schemas.openxmlformats.org/officeDocument/2006/relationships/image" Target="../media/image16.wmf"/><Relationship Id="rId21" Type="http://schemas.openxmlformats.org/officeDocument/2006/relationships/image" Target="../media/image34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17" Type="http://schemas.openxmlformats.org/officeDocument/2006/relationships/image" Target="../media/image30.wmf"/><Relationship Id="rId2" Type="http://schemas.openxmlformats.org/officeDocument/2006/relationships/image" Target="../media/image15.wmf"/><Relationship Id="rId16" Type="http://schemas.openxmlformats.org/officeDocument/2006/relationships/image" Target="../media/image29.wmf"/><Relationship Id="rId20" Type="http://schemas.openxmlformats.org/officeDocument/2006/relationships/image" Target="../media/image33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19" Type="http://schemas.openxmlformats.org/officeDocument/2006/relationships/image" Target="../media/image32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Relationship Id="rId22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8CE1E-9F04-46A9-820F-348EF686A57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918B9-62B1-47EB-B808-73BA0C0A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C163FF9-E248-4603-B690-B92F3354E3F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7E8094-BB46-46DA-AD19-514026A498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3FF9-E248-4603-B690-B92F3354E3F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8094-BB46-46DA-AD19-514026A498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3FF9-E248-4603-B690-B92F3354E3F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8094-BB46-46DA-AD19-514026A498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692E-1B60-4375-8E00-74690BD95A3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A05-50EA-4FFE-868C-9B8DD79867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6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692E-1B60-4375-8E00-74690BD95A3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A05-50EA-4FFE-868C-9B8DD79867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7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692E-1B60-4375-8E00-74690BD95A3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A05-50EA-4FFE-868C-9B8DD79867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5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692E-1B60-4375-8E00-74690BD95A3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A05-50EA-4FFE-868C-9B8DD79867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27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692E-1B60-4375-8E00-74690BD95A3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A05-50EA-4FFE-868C-9B8DD79867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67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692E-1B60-4375-8E00-74690BD95A3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A05-50EA-4FFE-868C-9B8DD79867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55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692E-1B60-4375-8E00-74690BD95A3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A05-50EA-4FFE-868C-9B8DD79867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97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692E-1B60-4375-8E00-74690BD95A3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A05-50EA-4FFE-868C-9B8DD79867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7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163FF9-E248-4603-B690-B92F3354E3F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7E8094-BB46-46DA-AD19-514026A498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692E-1B60-4375-8E00-74690BD95A3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A05-50EA-4FFE-868C-9B8DD79867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91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692E-1B60-4375-8E00-74690BD95A3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A05-50EA-4FFE-868C-9B8DD79867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60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692E-1B60-4375-8E00-74690BD95A3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A05-50EA-4FFE-868C-9B8DD79867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69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6350" y="3"/>
            <a:ext cx="9151938" cy="6867525"/>
            <a:chOff x="-6284" y="0"/>
            <a:chExt cx="9152521" cy="6867426"/>
          </a:xfrm>
        </p:grpSpPr>
        <p:sp>
          <p:nvSpPr>
            <p:cNvPr id="5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>
                <a:gd name="T0" fmla="*/ 484 w 2882"/>
                <a:gd name="T1" fmla="*/ 288 h 2160"/>
                <a:gd name="T2" fmla="*/ 417 w 2882"/>
                <a:gd name="T3" fmla="*/ 140 h 2160"/>
                <a:gd name="T4" fmla="*/ 563 w 2882"/>
                <a:gd name="T5" fmla="*/ 250 h 2160"/>
                <a:gd name="T6" fmla="*/ 302 w 2882"/>
                <a:gd name="T7" fmla="*/ 112 h 2160"/>
                <a:gd name="T8" fmla="*/ 275 w 2882"/>
                <a:gd name="T9" fmla="*/ 155 h 2160"/>
                <a:gd name="T10" fmla="*/ 188 w 2882"/>
                <a:gd name="T11" fmla="*/ 179 h 2160"/>
                <a:gd name="T12" fmla="*/ 159 w 2882"/>
                <a:gd name="T13" fmla="*/ 185 h 2160"/>
                <a:gd name="T14" fmla="*/ 11 w 2882"/>
                <a:gd name="T15" fmla="*/ 166 h 2160"/>
                <a:gd name="T16" fmla="*/ 498 w 2882"/>
                <a:gd name="T17" fmla="*/ 151 h 2160"/>
                <a:gd name="T18" fmla="*/ 227 w 2882"/>
                <a:gd name="T19" fmla="*/ 175 h 2160"/>
                <a:gd name="T20" fmla="*/ 908 w 2882"/>
                <a:gd name="T21" fmla="*/ 158 h 2160"/>
                <a:gd name="T22" fmla="*/ 993 w 2882"/>
                <a:gd name="T23" fmla="*/ 33 h 2160"/>
                <a:gd name="T24" fmla="*/ 1058 w 2882"/>
                <a:gd name="T25" fmla="*/ 78 h 2160"/>
                <a:gd name="T26" fmla="*/ 375 w 2882"/>
                <a:gd name="T27" fmla="*/ 4 h 2160"/>
                <a:gd name="T28" fmla="*/ 375 w 2882"/>
                <a:gd name="T29" fmla="*/ 4 h 2160"/>
                <a:gd name="T30" fmla="*/ 585 w 2882"/>
                <a:gd name="T31" fmla="*/ 137 h 2160"/>
                <a:gd name="T32" fmla="*/ 554 w 2882"/>
                <a:gd name="T33" fmla="*/ 63 h 2160"/>
                <a:gd name="T34" fmla="*/ 1051 w 2882"/>
                <a:gd name="T35" fmla="*/ 1959 h 2160"/>
                <a:gd name="T36" fmla="*/ 983 w 2882"/>
                <a:gd name="T37" fmla="*/ 2155 h 2160"/>
                <a:gd name="T38" fmla="*/ 985 w 2882"/>
                <a:gd name="T39" fmla="*/ 1749 h 2160"/>
                <a:gd name="T40" fmla="*/ 881 w 2882"/>
                <a:gd name="T41" fmla="*/ 1826 h 2160"/>
                <a:gd name="T42" fmla="*/ 868 w 2882"/>
                <a:gd name="T43" fmla="*/ 1808 h 2160"/>
                <a:gd name="T44" fmla="*/ 990 w 2882"/>
                <a:gd name="T45" fmla="*/ 1601 h 2160"/>
                <a:gd name="T46" fmla="*/ 931 w 2882"/>
                <a:gd name="T47" fmla="*/ 1619 h 2160"/>
                <a:gd name="T48" fmla="*/ 998 w 2882"/>
                <a:gd name="T49" fmla="*/ 1446 h 2160"/>
                <a:gd name="T50" fmla="*/ 918 w 2882"/>
                <a:gd name="T51" fmla="*/ 1272 h 2160"/>
                <a:gd name="T52" fmla="*/ 824 w 2882"/>
                <a:gd name="T53" fmla="*/ 1505 h 2160"/>
                <a:gd name="T54" fmla="*/ 743 w 2882"/>
                <a:gd name="T55" fmla="*/ 1564 h 2160"/>
                <a:gd name="T56" fmla="*/ 783 w 2882"/>
                <a:gd name="T57" fmla="*/ 1887 h 2160"/>
                <a:gd name="T58" fmla="*/ 702 w 2882"/>
                <a:gd name="T59" fmla="*/ 1817 h 2160"/>
                <a:gd name="T60" fmla="*/ 613 w 2882"/>
                <a:gd name="T61" fmla="*/ 1760 h 2160"/>
                <a:gd name="T62" fmla="*/ 983 w 2882"/>
                <a:gd name="T63" fmla="*/ 1852 h 2160"/>
                <a:gd name="T64" fmla="*/ 824 w 2882"/>
                <a:gd name="T65" fmla="*/ 2022 h 2160"/>
                <a:gd name="T66" fmla="*/ 850 w 2882"/>
                <a:gd name="T67" fmla="*/ 1826 h 2160"/>
                <a:gd name="T68" fmla="*/ 1070 w 2882"/>
                <a:gd name="T69" fmla="*/ 1701 h 2160"/>
                <a:gd name="T70" fmla="*/ 1061 w 2882"/>
                <a:gd name="T71" fmla="*/ 2160 h 2160"/>
                <a:gd name="T72" fmla="*/ 2865 w 2882"/>
                <a:gd name="T73" fmla="*/ 1721 h 2160"/>
                <a:gd name="T74" fmla="*/ 584 w 2882"/>
                <a:gd name="T75" fmla="*/ 2057 h 2160"/>
                <a:gd name="T76" fmla="*/ 1039 w 2882"/>
                <a:gd name="T77" fmla="*/ 2160 h 2160"/>
                <a:gd name="T78" fmla="*/ 2871 w 2882"/>
                <a:gd name="T79" fmla="*/ 1463 h 2160"/>
                <a:gd name="T80" fmla="*/ 2880 w 2882"/>
                <a:gd name="T81" fmla="*/ 855 h 2160"/>
                <a:gd name="T82" fmla="*/ 2576 w 2882"/>
                <a:gd name="T83" fmla="*/ 971 h 2160"/>
                <a:gd name="T84" fmla="*/ 2688 w 2882"/>
                <a:gd name="T85" fmla="*/ 1166 h 2160"/>
                <a:gd name="T86" fmla="*/ 2758 w 2882"/>
                <a:gd name="T87" fmla="*/ 921 h 2160"/>
                <a:gd name="T88" fmla="*/ 2772 w 2882"/>
                <a:gd name="T89" fmla="*/ 1342 h 2160"/>
                <a:gd name="T90" fmla="*/ 2779 w 2882"/>
                <a:gd name="T91" fmla="*/ 1456 h 2160"/>
                <a:gd name="T92" fmla="*/ 2842 w 2882"/>
                <a:gd name="T93" fmla="*/ 1374 h 2160"/>
                <a:gd name="T94" fmla="*/ 2797 w 2882"/>
                <a:gd name="T95" fmla="*/ 874 h 2160"/>
                <a:gd name="T96" fmla="*/ 2591 w 2882"/>
                <a:gd name="T97" fmla="*/ 987 h 2160"/>
                <a:gd name="T98" fmla="*/ 2593 w 2882"/>
                <a:gd name="T99" fmla="*/ 953 h 2160"/>
                <a:gd name="T100" fmla="*/ 2637 w 2882"/>
                <a:gd name="T101" fmla="*/ 895 h 2160"/>
                <a:gd name="T102" fmla="*/ 2629 w 2882"/>
                <a:gd name="T103" fmla="*/ 935 h 2160"/>
                <a:gd name="T104" fmla="*/ 2696 w 2882"/>
                <a:gd name="T105" fmla="*/ 1042 h 2160"/>
                <a:gd name="T106" fmla="*/ 2733 w 2882"/>
                <a:gd name="T107" fmla="*/ 1006 h 2160"/>
                <a:gd name="T108" fmla="*/ 2710 w 2882"/>
                <a:gd name="T109" fmla="*/ 1072 h 2160"/>
                <a:gd name="T110" fmla="*/ 2631 w 2882"/>
                <a:gd name="T111" fmla="*/ 742 h 2160"/>
                <a:gd name="T112" fmla="*/ 2735 w 2882"/>
                <a:gd name="T113" fmla="*/ 790 h 2160"/>
                <a:gd name="T114" fmla="*/ 728 w 2882"/>
                <a:gd name="T115" fmla="*/ 2024 h 2160"/>
                <a:gd name="T116" fmla="*/ 661 w 2882"/>
                <a:gd name="T117" fmla="*/ 1974 h 2160"/>
                <a:gd name="T118" fmla="*/ 606 w 2882"/>
                <a:gd name="T119" fmla="*/ 1919 h 2160"/>
                <a:gd name="T120" fmla="*/ 907 w 2882"/>
                <a:gd name="T121" fmla="*/ 2157 h 2160"/>
                <a:gd name="T122" fmla="*/ 889 w 2882"/>
                <a:gd name="T123" fmla="*/ 2065 h 2160"/>
                <a:gd name="T124" fmla="*/ 1012 w 2882"/>
                <a:gd name="T125" fmla="*/ 1891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lnTo>
                    <a:pt x="582" y="371"/>
                  </a:ln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lnTo>
                    <a:pt x="302" y="11"/>
                  </a:ln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lnTo>
                    <a:pt x="481" y="318"/>
                  </a:ln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lnTo>
                    <a:pt x="334" y="250"/>
                  </a:ln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lnTo>
                    <a:pt x="121" y="234"/>
                  </a:ln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lnTo>
                    <a:pt x="573" y="13"/>
                  </a:ln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lnTo>
                    <a:pt x="375" y="4"/>
                  </a:ln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lnTo>
                    <a:pt x="514" y="9"/>
                  </a:ln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lnTo>
                    <a:pt x="1173" y="1510"/>
                  </a:ln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lnTo>
                    <a:pt x="1097" y="1666"/>
                  </a:ln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lnTo>
                    <a:pt x="2879" y="1314"/>
                  </a:ln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lnTo>
                    <a:pt x="2666" y="769"/>
                  </a:ln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lnTo>
                    <a:pt x="2621" y="1035"/>
                  </a:ln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lnTo>
                    <a:pt x="2678" y="805"/>
                  </a:ln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lnTo>
                    <a:pt x="746" y="2098"/>
                  </a:ln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lnTo>
                    <a:pt x="689" y="2089"/>
                  </a:ln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lnTo>
                    <a:pt x="946" y="2127"/>
                  </a:ln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lnTo>
                    <a:pt x="876" y="2120"/>
                  </a:ln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lnTo>
                    <a:pt x="846" y="2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45"/>
            <p:cNvSpPr>
              <a:spLocks noEditPoints="1"/>
            </p:cNvSpPr>
            <p:nvPr/>
          </p:nvSpPr>
          <p:spPr bwMode="auto">
            <a:xfrm>
              <a:off x="-6284" y="0"/>
              <a:ext cx="9150933" cy="5819691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>
                <a:gd name="T0" fmla="*/ 1306 w 2726"/>
                <a:gd name="T1" fmla="*/ 700 h 2162"/>
                <a:gd name="T2" fmla="*/ 1607 w 2726"/>
                <a:gd name="T3" fmla="*/ 365 h 2162"/>
                <a:gd name="T4" fmla="*/ 1378 w 2726"/>
                <a:gd name="T5" fmla="*/ 472 h 2162"/>
                <a:gd name="T6" fmla="*/ 1184 w 2726"/>
                <a:gd name="T7" fmla="*/ 426 h 2162"/>
                <a:gd name="T8" fmla="*/ 949 w 2726"/>
                <a:gd name="T9" fmla="*/ 366 h 2162"/>
                <a:gd name="T10" fmla="*/ 926 w 2726"/>
                <a:gd name="T11" fmla="*/ 432 h 2162"/>
                <a:gd name="T12" fmla="*/ 1149 w 2726"/>
                <a:gd name="T13" fmla="*/ 625 h 2162"/>
                <a:gd name="T14" fmla="*/ 1086 w 2726"/>
                <a:gd name="T15" fmla="*/ 669 h 2162"/>
                <a:gd name="T16" fmla="*/ 838 w 2726"/>
                <a:gd name="T17" fmla="*/ 661 h 2162"/>
                <a:gd name="T18" fmla="*/ 933 w 2726"/>
                <a:gd name="T19" fmla="*/ 768 h 2162"/>
                <a:gd name="T20" fmla="*/ 560 w 2726"/>
                <a:gd name="T21" fmla="*/ 864 h 2162"/>
                <a:gd name="T22" fmla="*/ 804 w 2726"/>
                <a:gd name="T23" fmla="*/ 877 h 2162"/>
                <a:gd name="T24" fmla="*/ 789 w 2726"/>
                <a:gd name="T25" fmla="*/ 988 h 2162"/>
                <a:gd name="T26" fmla="*/ 1025 w 2726"/>
                <a:gd name="T27" fmla="*/ 809 h 2162"/>
                <a:gd name="T28" fmla="*/ 987 w 2726"/>
                <a:gd name="T29" fmla="*/ 1092 h 2162"/>
                <a:gd name="T30" fmla="*/ 1148 w 2726"/>
                <a:gd name="T31" fmla="*/ 806 h 2162"/>
                <a:gd name="T32" fmla="*/ 1167 w 2726"/>
                <a:gd name="T33" fmla="*/ 1035 h 2162"/>
                <a:gd name="T34" fmla="*/ 1105 w 2726"/>
                <a:gd name="T35" fmla="*/ 307 h 2162"/>
                <a:gd name="T36" fmla="*/ 1523 w 2726"/>
                <a:gd name="T37" fmla="*/ 553 h 2162"/>
                <a:gd name="T38" fmla="*/ 1335 w 2726"/>
                <a:gd name="T39" fmla="*/ 812 h 2162"/>
                <a:gd name="T40" fmla="*/ 860 w 2726"/>
                <a:gd name="T41" fmla="*/ 829 h 2162"/>
                <a:gd name="T42" fmla="*/ 2476 w 2726"/>
                <a:gd name="T43" fmla="*/ 1997 h 2162"/>
                <a:gd name="T44" fmla="*/ 2028 w 2726"/>
                <a:gd name="T45" fmla="*/ 38 h 2162"/>
                <a:gd name="T46" fmla="*/ 2693 w 2726"/>
                <a:gd name="T47" fmla="*/ 2053 h 2162"/>
                <a:gd name="T48" fmla="*/ 2145 w 2726"/>
                <a:gd name="T49" fmla="*/ 261 h 2162"/>
                <a:gd name="T50" fmla="*/ 2041 w 2726"/>
                <a:gd name="T51" fmla="*/ 479 h 2162"/>
                <a:gd name="T52" fmla="*/ 2117 w 2726"/>
                <a:gd name="T53" fmla="*/ 488 h 2162"/>
                <a:gd name="T54" fmla="*/ 2224 w 2726"/>
                <a:gd name="T55" fmla="*/ 621 h 2162"/>
                <a:gd name="T56" fmla="*/ 2311 w 2726"/>
                <a:gd name="T57" fmla="*/ 283 h 2162"/>
                <a:gd name="T58" fmla="*/ 1914 w 2726"/>
                <a:gd name="T59" fmla="*/ 427 h 2162"/>
                <a:gd name="T60" fmla="*/ 76 w 2726"/>
                <a:gd name="T61" fmla="*/ 1540 h 2162"/>
                <a:gd name="T62" fmla="*/ 19 w 2726"/>
                <a:gd name="T63" fmla="*/ 1605 h 2162"/>
                <a:gd name="T64" fmla="*/ 2320 w 2726"/>
                <a:gd name="T65" fmla="*/ 43 h 2162"/>
                <a:gd name="T66" fmla="*/ 2352 w 2726"/>
                <a:gd name="T67" fmla="*/ 174 h 2162"/>
                <a:gd name="T68" fmla="*/ 2161 w 2726"/>
                <a:gd name="T69" fmla="*/ 65 h 2162"/>
                <a:gd name="T70" fmla="*/ 2095 w 2726"/>
                <a:gd name="T71" fmla="*/ 8 h 2162"/>
                <a:gd name="T72" fmla="*/ 2154 w 2726"/>
                <a:gd name="T73" fmla="*/ 17 h 2162"/>
                <a:gd name="T74" fmla="*/ 2589 w 2726"/>
                <a:gd name="T75" fmla="*/ 2057 h 2162"/>
                <a:gd name="T76" fmla="*/ 2169 w 2726"/>
                <a:gd name="T77" fmla="*/ 2117 h 2162"/>
                <a:gd name="T78" fmla="*/ 2152 w 2726"/>
                <a:gd name="T79" fmla="*/ 2141 h 2162"/>
                <a:gd name="T80" fmla="*/ 2111 w 2726"/>
                <a:gd name="T81" fmla="*/ 1884 h 2162"/>
                <a:gd name="T82" fmla="*/ 2008 w 2726"/>
                <a:gd name="T83" fmla="*/ 1942 h 2162"/>
                <a:gd name="T84" fmla="*/ 1743 w 2726"/>
                <a:gd name="T85" fmla="*/ 1861 h 2162"/>
                <a:gd name="T86" fmla="*/ 1551 w 2726"/>
                <a:gd name="T87" fmla="*/ 1745 h 2162"/>
                <a:gd name="T88" fmla="*/ 1428 w 2726"/>
                <a:gd name="T89" fmla="*/ 1723 h 2162"/>
                <a:gd name="T90" fmla="*/ 1456 w 2726"/>
                <a:gd name="T91" fmla="*/ 1875 h 2162"/>
                <a:gd name="T92" fmla="*/ 1417 w 2726"/>
                <a:gd name="T93" fmla="*/ 1970 h 2162"/>
                <a:gd name="T94" fmla="*/ 1375 w 2726"/>
                <a:gd name="T95" fmla="*/ 2056 h 2162"/>
                <a:gd name="T96" fmla="*/ 1744 w 2726"/>
                <a:gd name="T97" fmla="*/ 2081 h 2162"/>
                <a:gd name="T98" fmla="*/ 1801 w 2726"/>
                <a:gd name="T99" fmla="*/ 1871 h 2162"/>
                <a:gd name="T100" fmla="*/ 1853 w 2726"/>
                <a:gd name="T101" fmla="*/ 1895 h 2162"/>
                <a:gd name="T102" fmla="*/ 2020 w 2726"/>
                <a:gd name="T103" fmla="*/ 1996 h 2162"/>
                <a:gd name="T104" fmla="*/ 0 w 2726"/>
                <a:gd name="T105" fmla="*/ 2132 h 2162"/>
                <a:gd name="T106" fmla="*/ 32 w 2726"/>
                <a:gd name="T107" fmla="*/ 2159 h 2162"/>
                <a:gd name="T108" fmla="*/ 142 w 2726"/>
                <a:gd name="T109" fmla="*/ 1979 h 2162"/>
                <a:gd name="T110" fmla="*/ 278 w 2726"/>
                <a:gd name="T111" fmla="*/ 1679 h 2162"/>
                <a:gd name="T112" fmla="*/ 38 w 2726"/>
                <a:gd name="T113" fmla="*/ 1936 h 2162"/>
                <a:gd name="T114" fmla="*/ 121 w 2726"/>
                <a:gd name="T115" fmla="*/ 2118 h 2162"/>
                <a:gd name="T116" fmla="*/ 2513 w 2726"/>
                <a:gd name="T117" fmla="*/ 2146 h 2162"/>
                <a:gd name="T118" fmla="*/ 184 w 2726"/>
                <a:gd name="T119" fmla="*/ 2059 h 2162"/>
                <a:gd name="T120" fmla="*/ 373 w 2726"/>
                <a:gd name="T121" fmla="*/ 2000 h 2162"/>
                <a:gd name="T122" fmla="*/ 305 w 2726"/>
                <a:gd name="T123" fmla="*/ 2160 h 2162"/>
                <a:gd name="T124" fmla="*/ 170 w 2726"/>
                <a:gd name="T125" fmla="*/ 2160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lnTo>
                    <a:pt x="1185" y="997"/>
                  </a:ln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lnTo>
                    <a:pt x="1161" y="323"/>
                  </a:ln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lnTo>
                    <a:pt x="1517" y="527"/>
                  </a:ln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lnTo>
                    <a:pt x="1418" y="596"/>
                  </a:ln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lnTo>
                    <a:pt x="1860" y="551"/>
                  </a:ln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lnTo>
                    <a:pt x="1936" y="394"/>
                  </a:ln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lnTo>
                    <a:pt x="26" y="1668"/>
                  </a:ln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lnTo>
                    <a:pt x="2200" y="34"/>
                  </a:ln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lnTo>
                    <a:pt x="2278" y="25"/>
                  </a:ln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lnTo>
                    <a:pt x="2145" y="25"/>
                  </a:ln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lnTo>
                    <a:pt x="2102" y="34"/>
                  </a:ln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lnTo>
                    <a:pt x="2185" y="2098"/>
                  </a:ln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lnTo>
                    <a:pt x="2287" y="2109"/>
                  </a:ln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lnTo>
                    <a:pt x="1953" y="2098"/>
                  </a:ln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lnTo>
                    <a:pt x="121" y="2118"/>
                  </a:ln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lnTo>
                    <a:pt x="0" y="1895"/>
                  </a:ln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lnTo>
                    <a:pt x="323" y="2128"/>
                  </a:ln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lnTo>
                    <a:pt x="226" y="20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486402" y="466729"/>
            <a:ext cx="3662363" cy="5922963"/>
            <a:chOff x="5486400" y="466725"/>
            <a:chExt cx="3662363" cy="5922963"/>
          </a:xfrm>
        </p:grpSpPr>
        <p:sp>
          <p:nvSpPr>
            <p:cNvPr id="9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275" y="4714875"/>
              <a:ext cx="5207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>
                <a:gd name="T0" fmla="*/ 40 w 1093"/>
                <a:gd name="T1" fmla="*/ 0 h 1745"/>
                <a:gd name="T2" fmla="*/ 0 w 1093"/>
                <a:gd name="T3" fmla="*/ 40 h 1745"/>
                <a:gd name="T4" fmla="*/ 0 w 1093"/>
                <a:gd name="T5" fmla="*/ 1705 h 1745"/>
                <a:gd name="T6" fmla="*/ 40 w 1093"/>
                <a:gd name="T7" fmla="*/ 1745 h 1745"/>
                <a:gd name="T8" fmla="*/ 1092 w 1093"/>
                <a:gd name="T9" fmla="*/ 1745 h 1745"/>
                <a:gd name="T10" fmla="*/ 1092 w 1093"/>
                <a:gd name="T11" fmla="*/ 1733 h 1745"/>
                <a:gd name="T12" fmla="*/ 792 w 1093"/>
                <a:gd name="T13" fmla="*/ 1733 h 1745"/>
                <a:gd name="T14" fmla="*/ 40 w 1093"/>
                <a:gd name="T15" fmla="*/ 1733 h 1745"/>
                <a:gd name="T16" fmla="*/ 12 w 1093"/>
                <a:gd name="T17" fmla="*/ 1705 h 1745"/>
                <a:gd name="T18" fmla="*/ 12 w 1093"/>
                <a:gd name="T19" fmla="*/ 40 h 1745"/>
                <a:gd name="T20" fmla="*/ 40 w 1093"/>
                <a:gd name="T21" fmla="*/ 12 h 1745"/>
                <a:gd name="T22" fmla="*/ 792 w 1093"/>
                <a:gd name="T23" fmla="*/ 12 h 1745"/>
                <a:gd name="T24" fmla="*/ 1093 w 1093"/>
                <a:gd name="T25" fmla="*/ 12 h 1745"/>
                <a:gd name="T26" fmla="*/ 1093 w 1093"/>
                <a:gd name="T27" fmla="*/ 0 h 1745"/>
                <a:gd name="T28" fmla="*/ 40 w 1093"/>
                <a:gd name="T29" fmla="*/ 0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12" name="Freeform 57"/>
          <p:cNvSpPr>
            <a:spLocks/>
          </p:cNvSpPr>
          <p:nvPr/>
        </p:nvSpPr>
        <p:spPr bwMode="auto">
          <a:xfrm>
            <a:off x="3341688" y="31750"/>
            <a:ext cx="0" cy="1588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0 w 2"/>
              <a:gd name="T5" fmla="*/ 2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Freeform 192"/>
          <p:cNvSpPr>
            <a:spLocks/>
          </p:cNvSpPr>
          <p:nvPr/>
        </p:nvSpPr>
        <p:spPr bwMode="auto">
          <a:xfrm>
            <a:off x="3298827" y="-5000625"/>
            <a:ext cx="1588" cy="3175"/>
          </a:xfrm>
          <a:custGeom>
            <a:avLst/>
            <a:gdLst>
              <a:gd name="T0" fmla="*/ 0 w 2"/>
              <a:gd name="T1" fmla="*/ 0 h 3"/>
              <a:gd name="T2" fmla="*/ 2 w 2"/>
              <a:gd name="T3" fmla="*/ 2 h 3"/>
              <a:gd name="T4" fmla="*/ 0 w 2"/>
              <a:gd name="T5" fmla="*/ 3 h 3"/>
              <a:gd name="T6" fmla="*/ 0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Freeform 57"/>
          <p:cNvSpPr>
            <a:spLocks/>
          </p:cNvSpPr>
          <p:nvPr/>
        </p:nvSpPr>
        <p:spPr bwMode="auto">
          <a:xfrm>
            <a:off x="3341688" y="31750"/>
            <a:ext cx="0" cy="1588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0 w 2"/>
              <a:gd name="T5" fmla="*/ 2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5" name="Freeform 192"/>
          <p:cNvSpPr>
            <a:spLocks/>
          </p:cNvSpPr>
          <p:nvPr/>
        </p:nvSpPr>
        <p:spPr bwMode="auto">
          <a:xfrm>
            <a:off x="3298827" y="-5000625"/>
            <a:ext cx="1588" cy="3175"/>
          </a:xfrm>
          <a:custGeom>
            <a:avLst/>
            <a:gdLst>
              <a:gd name="T0" fmla="*/ 0 w 2"/>
              <a:gd name="T1" fmla="*/ 0 h 3"/>
              <a:gd name="T2" fmla="*/ 2 w 2"/>
              <a:gd name="T3" fmla="*/ 2 h 3"/>
              <a:gd name="T4" fmla="*/ 0 w 2"/>
              <a:gd name="T5" fmla="*/ 3 h 3"/>
              <a:gd name="T6" fmla="*/ 0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6" y="1023872"/>
            <a:ext cx="2845259" cy="3349641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6" y="4945377"/>
            <a:ext cx="2845259" cy="1037760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413" y="6442079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8DFA-BBEE-433A-8555-77A7EC60E25F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88" y="6442079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250" y="6442079"/>
            <a:ext cx="2066925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24708A5C-8484-4883-9BAB-FF13806E4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070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F84C-60BC-4775-9FC2-117C562C6FDF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D3E63-0DCB-4B3B-B3C6-64507F081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16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EditPoints="1"/>
          </p:cNvSpPr>
          <p:nvPr/>
        </p:nvSpPr>
        <p:spPr bwMode="auto">
          <a:xfrm>
            <a:off x="2" y="0"/>
            <a:ext cx="9148763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838325" y="1262066"/>
            <a:ext cx="5486400" cy="4333875"/>
            <a:chOff x="1838325" y="1262063"/>
            <a:chExt cx="5486400" cy="4333875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>
                <a:gd name="T0" fmla="*/ 1628 w 1728"/>
                <a:gd name="T1" fmla="*/ 0 h 1364"/>
                <a:gd name="T2" fmla="*/ 100 w 1728"/>
                <a:gd name="T3" fmla="*/ 0 h 1364"/>
                <a:gd name="T4" fmla="*/ 100 w 1728"/>
                <a:gd name="T5" fmla="*/ 0 h 1364"/>
                <a:gd name="T6" fmla="*/ 0 w 1728"/>
                <a:gd name="T7" fmla="*/ 100 h 1364"/>
                <a:gd name="T8" fmla="*/ 0 w 1728"/>
                <a:gd name="T9" fmla="*/ 1264 h 1364"/>
                <a:gd name="T10" fmla="*/ 100 w 1728"/>
                <a:gd name="T11" fmla="*/ 1364 h 1364"/>
                <a:gd name="T12" fmla="*/ 100 w 1728"/>
                <a:gd name="T13" fmla="*/ 1364 h 1364"/>
                <a:gd name="T14" fmla="*/ 1628 w 1728"/>
                <a:gd name="T15" fmla="*/ 1364 h 1364"/>
                <a:gd name="T16" fmla="*/ 1728 w 1728"/>
                <a:gd name="T17" fmla="*/ 1264 h 1364"/>
                <a:gd name="T18" fmla="*/ 1728 w 1728"/>
                <a:gd name="T19" fmla="*/ 100 h 1364"/>
                <a:gd name="T20" fmla="*/ 1628 w 1728"/>
                <a:gd name="T21" fmla="*/ 0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057650" y="3862388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>
                <a:gd name="T0" fmla="*/ 1568 w 1608"/>
                <a:gd name="T1" fmla="*/ 0 h 1244"/>
                <a:gd name="T2" fmla="*/ 40 w 1608"/>
                <a:gd name="T3" fmla="*/ 0 h 1244"/>
                <a:gd name="T4" fmla="*/ 0 w 1608"/>
                <a:gd name="T5" fmla="*/ 40 h 1244"/>
                <a:gd name="T6" fmla="*/ 0 w 1608"/>
                <a:gd name="T7" fmla="*/ 1204 h 1244"/>
                <a:gd name="T8" fmla="*/ 40 w 1608"/>
                <a:gd name="T9" fmla="*/ 1244 h 1244"/>
                <a:gd name="T10" fmla="*/ 1568 w 1608"/>
                <a:gd name="T11" fmla="*/ 1244 h 1244"/>
                <a:gd name="T12" fmla="*/ 1608 w 1608"/>
                <a:gd name="T13" fmla="*/ 1204 h 1244"/>
                <a:gd name="T14" fmla="*/ 1608 w 1608"/>
                <a:gd name="T15" fmla="*/ 40 h 1244"/>
                <a:gd name="T16" fmla="*/ 1568 w 1608"/>
                <a:gd name="T17" fmla="*/ 0 h 1244"/>
                <a:gd name="T18" fmla="*/ 1594 w 1608"/>
                <a:gd name="T19" fmla="*/ 1204 h 1244"/>
                <a:gd name="T20" fmla="*/ 1568 w 1608"/>
                <a:gd name="T21" fmla="*/ 1230 h 1244"/>
                <a:gd name="T22" fmla="*/ 40 w 1608"/>
                <a:gd name="T23" fmla="*/ 1230 h 1244"/>
                <a:gd name="T24" fmla="*/ 14 w 1608"/>
                <a:gd name="T25" fmla="*/ 1204 h 1244"/>
                <a:gd name="T26" fmla="*/ 14 w 1608"/>
                <a:gd name="T27" fmla="*/ 40 h 1244"/>
                <a:gd name="T28" fmla="*/ 40 w 1608"/>
                <a:gd name="T29" fmla="*/ 14 h 1244"/>
                <a:gd name="T30" fmla="*/ 1568 w 1608"/>
                <a:gd name="T31" fmla="*/ 14 h 1244"/>
                <a:gd name="T32" fmla="*/ 1594 w 1608"/>
                <a:gd name="T33" fmla="*/ 40 h 1244"/>
                <a:gd name="T34" fmla="*/ 1594 w 1608"/>
                <a:gd name="T35" fmla="*/ 1204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4057650" y="3862388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7" y="1830584"/>
            <a:ext cx="4394793" cy="1841715"/>
          </a:xfrm>
        </p:spPr>
        <p:txBody>
          <a:bodyPr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9" y="4176136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938" y="6296029"/>
            <a:ext cx="2057400" cy="365125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DE4FB0E-DCB1-4A34-9282-68F79A40BDF1}" type="datetimeFigureOut">
              <a:rPr lang="en-US">
                <a:solidFill>
                  <a:srgbClr val="FEFCF7"/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FEFCF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538" y="6296029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CF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7663" y="6296029"/>
            <a:ext cx="2085975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3D5A9B26-0A14-4177-A43E-CA6BEBAFC953}" type="slidenum">
              <a:rPr lang="en-US" altLang="en-US">
                <a:solidFill>
                  <a:srgbClr val="FEFCF7"/>
                </a:solidFill>
              </a:rPr>
              <a:pPr/>
              <a:t>‹#›</a:t>
            </a:fld>
            <a:endParaRPr lang="en-US" altLang="en-US">
              <a:solidFill>
                <a:srgbClr val="FEF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16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4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4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0AA6-22A5-43CF-9DD5-034B82E55EFD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0141E-CDF6-4FB5-B048-7799CD9F4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025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4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4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ECA4-9EE9-46BA-BC55-4039A15EA15A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62B6B-36FB-4717-B0F2-820FE3D3E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555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5A1E8-7366-4EA7-8822-05A23BA936C3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4CE3B-5A4B-49A3-8377-4755EDF8C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100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42888" y="723901"/>
            <a:ext cx="3173412" cy="5630863"/>
            <a:chOff x="400714" y="362425"/>
            <a:chExt cx="3495979" cy="6204388"/>
          </a:xfrm>
        </p:grpSpPr>
        <p:sp>
          <p:nvSpPr>
            <p:cNvPr id="3" name="Freeform 2"/>
            <p:cNvSpPr>
              <a:spLocks noEditPoints="1"/>
            </p:cNvSpPr>
            <p:nvPr/>
          </p:nvSpPr>
          <p:spPr bwMode="auto">
            <a:xfrm>
              <a:off x="400714" y="362425"/>
              <a:ext cx="2219308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4" name="Freeform 3"/>
            <p:cNvSpPr>
              <a:spLocks noEditPoints="1"/>
            </p:cNvSpPr>
            <p:nvPr/>
          </p:nvSpPr>
          <p:spPr bwMode="auto">
            <a:xfrm>
              <a:off x="1133488" y="1810757"/>
              <a:ext cx="2763205" cy="4745561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26EA-4331-4B71-8DE3-5D81757BB4D7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369DC-D6AB-4FFC-84C0-BEF54AE24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20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C163FF9-E248-4603-B690-B92F3354E3F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7E8094-BB46-46DA-AD19-514026A498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 title="Feather"/>
          <p:cNvSpPr>
            <a:spLocks noEditPoints="1"/>
          </p:cNvSpPr>
          <p:nvPr/>
        </p:nvSpPr>
        <p:spPr bwMode="auto">
          <a:xfrm rot="2047334" flipH="1">
            <a:off x="5964239" y="777875"/>
            <a:ext cx="3076575" cy="5283200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1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1" y="3223808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938" y="6286504"/>
            <a:ext cx="2420937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FAA60C9-99BB-4E23-A3EA-29464D44DC7D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7" y="6286504"/>
            <a:ext cx="56991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4764" y="373063"/>
            <a:ext cx="2420937" cy="817562"/>
          </a:xfrm>
        </p:spPr>
        <p:txBody>
          <a:bodyPr anchor="t"/>
          <a:lstStyle>
            <a:lvl1pPr algn="l">
              <a:defRPr/>
            </a:lvl1pPr>
          </a:lstStyle>
          <a:p>
            <a:fld id="{F9637C1C-4DE1-414B-B2EF-7D26341FC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246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 title="Feather"/>
          <p:cNvSpPr>
            <a:spLocks noEditPoints="1"/>
          </p:cNvSpPr>
          <p:nvPr/>
        </p:nvSpPr>
        <p:spPr bwMode="auto">
          <a:xfrm rot="2047334" flipH="1">
            <a:off x="5964239" y="777875"/>
            <a:ext cx="3076575" cy="5283200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4"/>
            <a:ext cx="6076988" cy="685799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000" y="6296029"/>
            <a:ext cx="24288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858814B-5D45-43A8-BEC5-B03703F37557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7" y="6296029"/>
            <a:ext cx="57118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4765" y="373063"/>
            <a:ext cx="2424112" cy="817562"/>
          </a:xfrm>
        </p:spPr>
        <p:txBody>
          <a:bodyPr anchor="t"/>
          <a:lstStyle>
            <a:lvl1pPr algn="l">
              <a:defRPr/>
            </a:lvl1pPr>
          </a:lstStyle>
          <a:p>
            <a:fld id="{DA4020B6-7646-4A1B-A44E-A7048849E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29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7306-95EE-4554-8EB1-1DD2DD0EFB84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CED9A-EAD0-4E0D-92E3-C6233688C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702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42888" y="723901"/>
            <a:ext cx="3173412" cy="5630863"/>
            <a:chOff x="400714" y="362425"/>
            <a:chExt cx="3495979" cy="62043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9308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133488" y="1810757"/>
              <a:ext cx="2763205" cy="4745561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7" name="Straight Connector 6" title="Rule Line"/>
          <p:cNvCxnSpPr/>
          <p:nvPr/>
        </p:nvCxnSpPr>
        <p:spPr>
          <a:xfrm>
            <a:off x="6477000" y="571504"/>
            <a:ext cx="0" cy="52752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7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013" y="6296029"/>
            <a:ext cx="187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A930F-F6EC-492B-B699-9F9CEC8A7AE8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029"/>
            <a:ext cx="447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514" y="2928940"/>
            <a:ext cx="5383213" cy="452438"/>
          </a:xfrm>
        </p:spPr>
        <p:txBody>
          <a:bodyPr/>
          <a:lstStyle>
            <a:lvl1pPr algn="l">
              <a:defRPr/>
            </a:lvl1pPr>
          </a:lstStyle>
          <a:p>
            <a:fld id="{CEBEC14E-1A01-4430-85CC-5157D4B77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26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752EBF5-7D30-48F8-9E6C-889205F0C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308406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E7C08-A4D1-4A04-9708-672C0E893EB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40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6350" y="3"/>
            <a:ext cx="9151938" cy="6867525"/>
            <a:chOff x="-6284" y="0"/>
            <a:chExt cx="9152521" cy="6867426"/>
          </a:xfrm>
        </p:grpSpPr>
        <p:sp>
          <p:nvSpPr>
            <p:cNvPr id="5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>
                <a:gd name="T0" fmla="*/ 484 w 2882"/>
                <a:gd name="T1" fmla="*/ 288 h 2160"/>
                <a:gd name="T2" fmla="*/ 417 w 2882"/>
                <a:gd name="T3" fmla="*/ 140 h 2160"/>
                <a:gd name="T4" fmla="*/ 563 w 2882"/>
                <a:gd name="T5" fmla="*/ 250 h 2160"/>
                <a:gd name="T6" fmla="*/ 302 w 2882"/>
                <a:gd name="T7" fmla="*/ 112 h 2160"/>
                <a:gd name="T8" fmla="*/ 275 w 2882"/>
                <a:gd name="T9" fmla="*/ 155 h 2160"/>
                <a:gd name="T10" fmla="*/ 188 w 2882"/>
                <a:gd name="T11" fmla="*/ 179 h 2160"/>
                <a:gd name="T12" fmla="*/ 159 w 2882"/>
                <a:gd name="T13" fmla="*/ 185 h 2160"/>
                <a:gd name="T14" fmla="*/ 11 w 2882"/>
                <a:gd name="T15" fmla="*/ 166 h 2160"/>
                <a:gd name="T16" fmla="*/ 498 w 2882"/>
                <a:gd name="T17" fmla="*/ 151 h 2160"/>
                <a:gd name="T18" fmla="*/ 227 w 2882"/>
                <a:gd name="T19" fmla="*/ 175 h 2160"/>
                <a:gd name="T20" fmla="*/ 908 w 2882"/>
                <a:gd name="T21" fmla="*/ 158 h 2160"/>
                <a:gd name="T22" fmla="*/ 993 w 2882"/>
                <a:gd name="T23" fmla="*/ 33 h 2160"/>
                <a:gd name="T24" fmla="*/ 1058 w 2882"/>
                <a:gd name="T25" fmla="*/ 78 h 2160"/>
                <a:gd name="T26" fmla="*/ 375 w 2882"/>
                <a:gd name="T27" fmla="*/ 4 h 2160"/>
                <a:gd name="T28" fmla="*/ 375 w 2882"/>
                <a:gd name="T29" fmla="*/ 4 h 2160"/>
                <a:gd name="T30" fmla="*/ 585 w 2882"/>
                <a:gd name="T31" fmla="*/ 137 h 2160"/>
                <a:gd name="T32" fmla="*/ 554 w 2882"/>
                <a:gd name="T33" fmla="*/ 63 h 2160"/>
                <a:gd name="T34" fmla="*/ 1051 w 2882"/>
                <a:gd name="T35" fmla="*/ 1959 h 2160"/>
                <a:gd name="T36" fmla="*/ 983 w 2882"/>
                <a:gd name="T37" fmla="*/ 2155 h 2160"/>
                <a:gd name="T38" fmla="*/ 985 w 2882"/>
                <a:gd name="T39" fmla="*/ 1749 h 2160"/>
                <a:gd name="T40" fmla="*/ 881 w 2882"/>
                <a:gd name="T41" fmla="*/ 1826 h 2160"/>
                <a:gd name="T42" fmla="*/ 868 w 2882"/>
                <a:gd name="T43" fmla="*/ 1808 h 2160"/>
                <a:gd name="T44" fmla="*/ 990 w 2882"/>
                <a:gd name="T45" fmla="*/ 1601 h 2160"/>
                <a:gd name="T46" fmla="*/ 931 w 2882"/>
                <a:gd name="T47" fmla="*/ 1619 h 2160"/>
                <a:gd name="T48" fmla="*/ 998 w 2882"/>
                <a:gd name="T49" fmla="*/ 1446 h 2160"/>
                <a:gd name="T50" fmla="*/ 918 w 2882"/>
                <a:gd name="T51" fmla="*/ 1272 h 2160"/>
                <a:gd name="T52" fmla="*/ 824 w 2882"/>
                <a:gd name="T53" fmla="*/ 1505 h 2160"/>
                <a:gd name="T54" fmla="*/ 743 w 2882"/>
                <a:gd name="T55" fmla="*/ 1564 h 2160"/>
                <a:gd name="T56" fmla="*/ 783 w 2882"/>
                <a:gd name="T57" fmla="*/ 1887 h 2160"/>
                <a:gd name="T58" fmla="*/ 702 w 2882"/>
                <a:gd name="T59" fmla="*/ 1817 h 2160"/>
                <a:gd name="T60" fmla="*/ 613 w 2882"/>
                <a:gd name="T61" fmla="*/ 1760 h 2160"/>
                <a:gd name="T62" fmla="*/ 983 w 2882"/>
                <a:gd name="T63" fmla="*/ 1852 h 2160"/>
                <a:gd name="T64" fmla="*/ 824 w 2882"/>
                <a:gd name="T65" fmla="*/ 2022 h 2160"/>
                <a:gd name="T66" fmla="*/ 850 w 2882"/>
                <a:gd name="T67" fmla="*/ 1826 h 2160"/>
                <a:gd name="T68" fmla="*/ 1070 w 2882"/>
                <a:gd name="T69" fmla="*/ 1701 h 2160"/>
                <a:gd name="T70" fmla="*/ 1061 w 2882"/>
                <a:gd name="T71" fmla="*/ 2160 h 2160"/>
                <a:gd name="T72" fmla="*/ 2865 w 2882"/>
                <a:gd name="T73" fmla="*/ 1721 h 2160"/>
                <a:gd name="T74" fmla="*/ 584 w 2882"/>
                <a:gd name="T75" fmla="*/ 2057 h 2160"/>
                <a:gd name="T76" fmla="*/ 1039 w 2882"/>
                <a:gd name="T77" fmla="*/ 2160 h 2160"/>
                <a:gd name="T78" fmla="*/ 2871 w 2882"/>
                <a:gd name="T79" fmla="*/ 1463 h 2160"/>
                <a:gd name="T80" fmla="*/ 2880 w 2882"/>
                <a:gd name="T81" fmla="*/ 855 h 2160"/>
                <a:gd name="T82" fmla="*/ 2576 w 2882"/>
                <a:gd name="T83" fmla="*/ 971 h 2160"/>
                <a:gd name="T84" fmla="*/ 2688 w 2882"/>
                <a:gd name="T85" fmla="*/ 1166 h 2160"/>
                <a:gd name="T86" fmla="*/ 2758 w 2882"/>
                <a:gd name="T87" fmla="*/ 921 h 2160"/>
                <a:gd name="T88" fmla="*/ 2772 w 2882"/>
                <a:gd name="T89" fmla="*/ 1342 h 2160"/>
                <a:gd name="T90" fmla="*/ 2779 w 2882"/>
                <a:gd name="T91" fmla="*/ 1456 h 2160"/>
                <a:gd name="T92" fmla="*/ 2842 w 2882"/>
                <a:gd name="T93" fmla="*/ 1374 h 2160"/>
                <a:gd name="T94" fmla="*/ 2797 w 2882"/>
                <a:gd name="T95" fmla="*/ 874 h 2160"/>
                <a:gd name="T96" fmla="*/ 2591 w 2882"/>
                <a:gd name="T97" fmla="*/ 987 h 2160"/>
                <a:gd name="T98" fmla="*/ 2593 w 2882"/>
                <a:gd name="T99" fmla="*/ 953 h 2160"/>
                <a:gd name="T100" fmla="*/ 2637 w 2882"/>
                <a:gd name="T101" fmla="*/ 895 h 2160"/>
                <a:gd name="T102" fmla="*/ 2629 w 2882"/>
                <a:gd name="T103" fmla="*/ 935 h 2160"/>
                <a:gd name="T104" fmla="*/ 2696 w 2882"/>
                <a:gd name="T105" fmla="*/ 1042 h 2160"/>
                <a:gd name="T106" fmla="*/ 2733 w 2882"/>
                <a:gd name="T107" fmla="*/ 1006 h 2160"/>
                <a:gd name="T108" fmla="*/ 2710 w 2882"/>
                <a:gd name="T109" fmla="*/ 1072 h 2160"/>
                <a:gd name="T110" fmla="*/ 2631 w 2882"/>
                <a:gd name="T111" fmla="*/ 742 h 2160"/>
                <a:gd name="T112" fmla="*/ 2735 w 2882"/>
                <a:gd name="T113" fmla="*/ 790 h 2160"/>
                <a:gd name="T114" fmla="*/ 728 w 2882"/>
                <a:gd name="T115" fmla="*/ 2024 h 2160"/>
                <a:gd name="T116" fmla="*/ 661 w 2882"/>
                <a:gd name="T117" fmla="*/ 1974 h 2160"/>
                <a:gd name="T118" fmla="*/ 606 w 2882"/>
                <a:gd name="T119" fmla="*/ 1919 h 2160"/>
                <a:gd name="T120" fmla="*/ 907 w 2882"/>
                <a:gd name="T121" fmla="*/ 2157 h 2160"/>
                <a:gd name="T122" fmla="*/ 889 w 2882"/>
                <a:gd name="T123" fmla="*/ 2065 h 2160"/>
                <a:gd name="T124" fmla="*/ 1012 w 2882"/>
                <a:gd name="T125" fmla="*/ 1891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lnTo>
                    <a:pt x="582" y="371"/>
                  </a:ln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lnTo>
                    <a:pt x="302" y="11"/>
                  </a:ln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lnTo>
                    <a:pt x="481" y="318"/>
                  </a:ln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lnTo>
                    <a:pt x="334" y="250"/>
                  </a:ln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lnTo>
                    <a:pt x="121" y="234"/>
                  </a:ln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lnTo>
                    <a:pt x="573" y="13"/>
                  </a:ln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lnTo>
                    <a:pt x="375" y="4"/>
                  </a:ln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lnTo>
                    <a:pt x="514" y="9"/>
                  </a:ln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lnTo>
                    <a:pt x="1173" y="1510"/>
                  </a:ln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lnTo>
                    <a:pt x="1097" y="1666"/>
                  </a:ln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lnTo>
                    <a:pt x="2879" y="1314"/>
                  </a:ln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lnTo>
                    <a:pt x="2666" y="769"/>
                  </a:ln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lnTo>
                    <a:pt x="2621" y="1035"/>
                  </a:ln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lnTo>
                    <a:pt x="2678" y="805"/>
                  </a:ln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lnTo>
                    <a:pt x="746" y="2098"/>
                  </a:ln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lnTo>
                    <a:pt x="689" y="2089"/>
                  </a:ln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lnTo>
                    <a:pt x="946" y="2127"/>
                  </a:ln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lnTo>
                    <a:pt x="876" y="2120"/>
                  </a:ln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lnTo>
                    <a:pt x="846" y="2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45"/>
            <p:cNvSpPr>
              <a:spLocks noEditPoints="1"/>
            </p:cNvSpPr>
            <p:nvPr/>
          </p:nvSpPr>
          <p:spPr bwMode="auto">
            <a:xfrm>
              <a:off x="-6284" y="0"/>
              <a:ext cx="9150933" cy="5819691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>
                <a:gd name="T0" fmla="*/ 1306 w 2726"/>
                <a:gd name="T1" fmla="*/ 700 h 2162"/>
                <a:gd name="T2" fmla="*/ 1607 w 2726"/>
                <a:gd name="T3" fmla="*/ 365 h 2162"/>
                <a:gd name="T4" fmla="*/ 1378 w 2726"/>
                <a:gd name="T5" fmla="*/ 472 h 2162"/>
                <a:gd name="T6" fmla="*/ 1184 w 2726"/>
                <a:gd name="T7" fmla="*/ 426 h 2162"/>
                <a:gd name="T8" fmla="*/ 949 w 2726"/>
                <a:gd name="T9" fmla="*/ 366 h 2162"/>
                <a:gd name="T10" fmla="*/ 926 w 2726"/>
                <a:gd name="T11" fmla="*/ 432 h 2162"/>
                <a:gd name="T12" fmla="*/ 1149 w 2726"/>
                <a:gd name="T13" fmla="*/ 625 h 2162"/>
                <a:gd name="T14" fmla="*/ 1086 w 2726"/>
                <a:gd name="T15" fmla="*/ 669 h 2162"/>
                <a:gd name="T16" fmla="*/ 838 w 2726"/>
                <a:gd name="T17" fmla="*/ 661 h 2162"/>
                <a:gd name="T18" fmla="*/ 933 w 2726"/>
                <a:gd name="T19" fmla="*/ 768 h 2162"/>
                <a:gd name="T20" fmla="*/ 560 w 2726"/>
                <a:gd name="T21" fmla="*/ 864 h 2162"/>
                <a:gd name="T22" fmla="*/ 804 w 2726"/>
                <a:gd name="T23" fmla="*/ 877 h 2162"/>
                <a:gd name="T24" fmla="*/ 789 w 2726"/>
                <a:gd name="T25" fmla="*/ 988 h 2162"/>
                <a:gd name="T26" fmla="*/ 1025 w 2726"/>
                <a:gd name="T27" fmla="*/ 809 h 2162"/>
                <a:gd name="T28" fmla="*/ 987 w 2726"/>
                <a:gd name="T29" fmla="*/ 1092 h 2162"/>
                <a:gd name="T30" fmla="*/ 1148 w 2726"/>
                <a:gd name="T31" fmla="*/ 806 h 2162"/>
                <a:gd name="T32" fmla="*/ 1167 w 2726"/>
                <a:gd name="T33" fmla="*/ 1035 h 2162"/>
                <a:gd name="T34" fmla="*/ 1105 w 2726"/>
                <a:gd name="T35" fmla="*/ 307 h 2162"/>
                <a:gd name="T36" fmla="*/ 1523 w 2726"/>
                <a:gd name="T37" fmla="*/ 553 h 2162"/>
                <a:gd name="T38" fmla="*/ 1335 w 2726"/>
                <a:gd name="T39" fmla="*/ 812 h 2162"/>
                <a:gd name="T40" fmla="*/ 860 w 2726"/>
                <a:gd name="T41" fmla="*/ 829 h 2162"/>
                <a:gd name="T42" fmla="*/ 2476 w 2726"/>
                <a:gd name="T43" fmla="*/ 1997 h 2162"/>
                <a:gd name="T44" fmla="*/ 2028 w 2726"/>
                <a:gd name="T45" fmla="*/ 38 h 2162"/>
                <a:gd name="T46" fmla="*/ 2693 w 2726"/>
                <a:gd name="T47" fmla="*/ 2053 h 2162"/>
                <a:gd name="T48" fmla="*/ 2145 w 2726"/>
                <a:gd name="T49" fmla="*/ 261 h 2162"/>
                <a:gd name="T50" fmla="*/ 2041 w 2726"/>
                <a:gd name="T51" fmla="*/ 479 h 2162"/>
                <a:gd name="T52" fmla="*/ 2117 w 2726"/>
                <a:gd name="T53" fmla="*/ 488 h 2162"/>
                <a:gd name="T54" fmla="*/ 2224 w 2726"/>
                <a:gd name="T55" fmla="*/ 621 h 2162"/>
                <a:gd name="T56" fmla="*/ 2311 w 2726"/>
                <a:gd name="T57" fmla="*/ 283 h 2162"/>
                <a:gd name="T58" fmla="*/ 1914 w 2726"/>
                <a:gd name="T59" fmla="*/ 427 h 2162"/>
                <a:gd name="T60" fmla="*/ 76 w 2726"/>
                <a:gd name="T61" fmla="*/ 1540 h 2162"/>
                <a:gd name="T62" fmla="*/ 19 w 2726"/>
                <a:gd name="T63" fmla="*/ 1605 h 2162"/>
                <a:gd name="T64" fmla="*/ 2320 w 2726"/>
                <a:gd name="T65" fmla="*/ 43 h 2162"/>
                <a:gd name="T66" fmla="*/ 2352 w 2726"/>
                <a:gd name="T67" fmla="*/ 174 h 2162"/>
                <a:gd name="T68" fmla="*/ 2161 w 2726"/>
                <a:gd name="T69" fmla="*/ 65 h 2162"/>
                <a:gd name="T70" fmla="*/ 2095 w 2726"/>
                <a:gd name="T71" fmla="*/ 8 h 2162"/>
                <a:gd name="T72" fmla="*/ 2154 w 2726"/>
                <a:gd name="T73" fmla="*/ 17 h 2162"/>
                <a:gd name="T74" fmla="*/ 2589 w 2726"/>
                <a:gd name="T75" fmla="*/ 2057 h 2162"/>
                <a:gd name="T76" fmla="*/ 2169 w 2726"/>
                <a:gd name="T77" fmla="*/ 2117 h 2162"/>
                <a:gd name="T78" fmla="*/ 2152 w 2726"/>
                <a:gd name="T79" fmla="*/ 2141 h 2162"/>
                <a:gd name="T80" fmla="*/ 2111 w 2726"/>
                <a:gd name="T81" fmla="*/ 1884 h 2162"/>
                <a:gd name="T82" fmla="*/ 2008 w 2726"/>
                <a:gd name="T83" fmla="*/ 1942 h 2162"/>
                <a:gd name="T84" fmla="*/ 1743 w 2726"/>
                <a:gd name="T85" fmla="*/ 1861 h 2162"/>
                <a:gd name="T86" fmla="*/ 1551 w 2726"/>
                <a:gd name="T87" fmla="*/ 1745 h 2162"/>
                <a:gd name="T88" fmla="*/ 1428 w 2726"/>
                <a:gd name="T89" fmla="*/ 1723 h 2162"/>
                <a:gd name="T90" fmla="*/ 1456 w 2726"/>
                <a:gd name="T91" fmla="*/ 1875 h 2162"/>
                <a:gd name="T92" fmla="*/ 1417 w 2726"/>
                <a:gd name="T93" fmla="*/ 1970 h 2162"/>
                <a:gd name="T94" fmla="*/ 1375 w 2726"/>
                <a:gd name="T95" fmla="*/ 2056 h 2162"/>
                <a:gd name="T96" fmla="*/ 1744 w 2726"/>
                <a:gd name="T97" fmla="*/ 2081 h 2162"/>
                <a:gd name="T98" fmla="*/ 1801 w 2726"/>
                <a:gd name="T99" fmla="*/ 1871 h 2162"/>
                <a:gd name="T100" fmla="*/ 1853 w 2726"/>
                <a:gd name="T101" fmla="*/ 1895 h 2162"/>
                <a:gd name="T102" fmla="*/ 2020 w 2726"/>
                <a:gd name="T103" fmla="*/ 1996 h 2162"/>
                <a:gd name="T104" fmla="*/ 0 w 2726"/>
                <a:gd name="T105" fmla="*/ 2132 h 2162"/>
                <a:gd name="T106" fmla="*/ 32 w 2726"/>
                <a:gd name="T107" fmla="*/ 2159 h 2162"/>
                <a:gd name="T108" fmla="*/ 142 w 2726"/>
                <a:gd name="T109" fmla="*/ 1979 h 2162"/>
                <a:gd name="T110" fmla="*/ 278 w 2726"/>
                <a:gd name="T111" fmla="*/ 1679 h 2162"/>
                <a:gd name="T112" fmla="*/ 38 w 2726"/>
                <a:gd name="T113" fmla="*/ 1936 h 2162"/>
                <a:gd name="T114" fmla="*/ 121 w 2726"/>
                <a:gd name="T115" fmla="*/ 2118 h 2162"/>
                <a:gd name="T116" fmla="*/ 2513 w 2726"/>
                <a:gd name="T117" fmla="*/ 2146 h 2162"/>
                <a:gd name="T118" fmla="*/ 184 w 2726"/>
                <a:gd name="T119" fmla="*/ 2059 h 2162"/>
                <a:gd name="T120" fmla="*/ 373 w 2726"/>
                <a:gd name="T121" fmla="*/ 2000 h 2162"/>
                <a:gd name="T122" fmla="*/ 305 w 2726"/>
                <a:gd name="T123" fmla="*/ 2160 h 2162"/>
                <a:gd name="T124" fmla="*/ 170 w 2726"/>
                <a:gd name="T125" fmla="*/ 2160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lnTo>
                    <a:pt x="1185" y="997"/>
                  </a:ln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lnTo>
                    <a:pt x="1161" y="323"/>
                  </a:ln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lnTo>
                    <a:pt x="1517" y="527"/>
                  </a:ln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lnTo>
                    <a:pt x="1418" y="596"/>
                  </a:ln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lnTo>
                    <a:pt x="1860" y="551"/>
                  </a:ln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lnTo>
                    <a:pt x="1936" y="394"/>
                  </a:ln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lnTo>
                    <a:pt x="26" y="1668"/>
                  </a:ln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lnTo>
                    <a:pt x="2200" y="34"/>
                  </a:ln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lnTo>
                    <a:pt x="2278" y="25"/>
                  </a:ln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lnTo>
                    <a:pt x="2145" y="25"/>
                  </a:ln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lnTo>
                    <a:pt x="2102" y="34"/>
                  </a:ln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lnTo>
                    <a:pt x="2185" y="2098"/>
                  </a:ln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lnTo>
                    <a:pt x="2287" y="2109"/>
                  </a:ln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lnTo>
                    <a:pt x="1953" y="2098"/>
                  </a:ln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lnTo>
                    <a:pt x="121" y="2118"/>
                  </a:ln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lnTo>
                    <a:pt x="0" y="1895"/>
                  </a:ln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lnTo>
                    <a:pt x="323" y="2128"/>
                  </a:ln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lnTo>
                    <a:pt x="226" y="20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486402" y="466729"/>
            <a:ext cx="3662363" cy="5922963"/>
            <a:chOff x="5486400" y="466725"/>
            <a:chExt cx="3662363" cy="5922963"/>
          </a:xfrm>
        </p:grpSpPr>
        <p:sp>
          <p:nvSpPr>
            <p:cNvPr id="9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275" y="4714875"/>
              <a:ext cx="5207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>
                <a:gd name="T0" fmla="*/ 40 w 1093"/>
                <a:gd name="T1" fmla="*/ 0 h 1745"/>
                <a:gd name="T2" fmla="*/ 0 w 1093"/>
                <a:gd name="T3" fmla="*/ 40 h 1745"/>
                <a:gd name="T4" fmla="*/ 0 w 1093"/>
                <a:gd name="T5" fmla="*/ 1705 h 1745"/>
                <a:gd name="T6" fmla="*/ 40 w 1093"/>
                <a:gd name="T7" fmla="*/ 1745 h 1745"/>
                <a:gd name="T8" fmla="*/ 1092 w 1093"/>
                <a:gd name="T9" fmla="*/ 1745 h 1745"/>
                <a:gd name="T10" fmla="*/ 1092 w 1093"/>
                <a:gd name="T11" fmla="*/ 1733 h 1745"/>
                <a:gd name="T12" fmla="*/ 792 w 1093"/>
                <a:gd name="T13" fmla="*/ 1733 h 1745"/>
                <a:gd name="T14" fmla="*/ 40 w 1093"/>
                <a:gd name="T15" fmla="*/ 1733 h 1745"/>
                <a:gd name="T16" fmla="*/ 12 w 1093"/>
                <a:gd name="T17" fmla="*/ 1705 h 1745"/>
                <a:gd name="T18" fmla="*/ 12 w 1093"/>
                <a:gd name="T19" fmla="*/ 40 h 1745"/>
                <a:gd name="T20" fmla="*/ 40 w 1093"/>
                <a:gd name="T21" fmla="*/ 12 h 1745"/>
                <a:gd name="T22" fmla="*/ 792 w 1093"/>
                <a:gd name="T23" fmla="*/ 12 h 1745"/>
                <a:gd name="T24" fmla="*/ 1093 w 1093"/>
                <a:gd name="T25" fmla="*/ 12 h 1745"/>
                <a:gd name="T26" fmla="*/ 1093 w 1093"/>
                <a:gd name="T27" fmla="*/ 0 h 1745"/>
                <a:gd name="T28" fmla="*/ 40 w 1093"/>
                <a:gd name="T29" fmla="*/ 0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12" name="Freeform 57"/>
          <p:cNvSpPr>
            <a:spLocks/>
          </p:cNvSpPr>
          <p:nvPr/>
        </p:nvSpPr>
        <p:spPr bwMode="auto">
          <a:xfrm>
            <a:off x="3341688" y="31750"/>
            <a:ext cx="0" cy="1588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0 w 2"/>
              <a:gd name="T5" fmla="*/ 2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Freeform 192"/>
          <p:cNvSpPr>
            <a:spLocks/>
          </p:cNvSpPr>
          <p:nvPr/>
        </p:nvSpPr>
        <p:spPr bwMode="auto">
          <a:xfrm>
            <a:off x="3298827" y="-5000625"/>
            <a:ext cx="1588" cy="3175"/>
          </a:xfrm>
          <a:custGeom>
            <a:avLst/>
            <a:gdLst>
              <a:gd name="T0" fmla="*/ 0 w 2"/>
              <a:gd name="T1" fmla="*/ 0 h 3"/>
              <a:gd name="T2" fmla="*/ 2 w 2"/>
              <a:gd name="T3" fmla="*/ 2 h 3"/>
              <a:gd name="T4" fmla="*/ 0 w 2"/>
              <a:gd name="T5" fmla="*/ 3 h 3"/>
              <a:gd name="T6" fmla="*/ 0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Freeform 57"/>
          <p:cNvSpPr>
            <a:spLocks/>
          </p:cNvSpPr>
          <p:nvPr/>
        </p:nvSpPr>
        <p:spPr bwMode="auto">
          <a:xfrm>
            <a:off x="3341688" y="31750"/>
            <a:ext cx="0" cy="1588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0 w 2"/>
              <a:gd name="T5" fmla="*/ 2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5" name="Freeform 192"/>
          <p:cNvSpPr>
            <a:spLocks/>
          </p:cNvSpPr>
          <p:nvPr/>
        </p:nvSpPr>
        <p:spPr bwMode="auto">
          <a:xfrm>
            <a:off x="3298827" y="-5000625"/>
            <a:ext cx="1588" cy="3175"/>
          </a:xfrm>
          <a:custGeom>
            <a:avLst/>
            <a:gdLst>
              <a:gd name="T0" fmla="*/ 0 w 2"/>
              <a:gd name="T1" fmla="*/ 0 h 3"/>
              <a:gd name="T2" fmla="*/ 2 w 2"/>
              <a:gd name="T3" fmla="*/ 2 h 3"/>
              <a:gd name="T4" fmla="*/ 0 w 2"/>
              <a:gd name="T5" fmla="*/ 3 h 3"/>
              <a:gd name="T6" fmla="*/ 0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6" y="1023872"/>
            <a:ext cx="2845259" cy="3349641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6" y="4945377"/>
            <a:ext cx="2845259" cy="1037760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413" y="6442079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8DFA-BBEE-433A-8555-77A7EC60E25F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88" y="6442079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250" y="6442079"/>
            <a:ext cx="2066925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24708A5C-8484-4883-9BAB-FF13806E4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946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F84C-60BC-4775-9FC2-117C562C6FDF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D3E63-0DCB-4B3B-B3C6-64507F081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556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EditPoints="1"/>
          </p:cNvSpPr>
          <p:nvPr/>
        </p:nvSpPr>
        <p:spPr bwMode="auto">
          <a:xfrm>
            <a:off x="2" y="0"/>
            <a:ext cx="9148763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838325" y="1262066"/>
            <a:ext cx="5486400" cy="4333875"/>
            <a:chOff x="1838325" y="1262063"/>
            <a:chExt cx="5486400" cy="4333875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>
                <a:gd name="T0" fmla="*/ 1628 w 1728"/>
                <a:gd name="T1" fmla="*/ 0 h 1364"/>
                <a:gd name="T2" fmla="*/ 100 w 1728"/>
                <a:gd name="T3" fmla="*/ 0 h 1364"/>
                <a:gd name="T4" fmla="*/ 100 w 1728"/>
                <a:gd name="T5" fmla="*/ 0 h 1364"/>
                <a:gd name="T6" fmla="*/ 0 w 1728"/>
                <a:gd name="T7" fmla="*/ 100 h 1364"/>
                <a:gd name="T8" fmla="*/ 0 w 1728"/>
                <a:gd name="T9" fmla="*/ 1264 h 1364"/>
                <a:gd name="T10" fmla="*/ 100 w 1728"/>
                <a:gd name="T11" fmla="*/ 1364 h 1364"/>
                <a:gd name="T12" fmla="*/ 100 w 1728"/>
                <a:gd name="T13" fmla="*/ 1364 h 1364"/>
                <a:gd name="T14" fmla="*/ 1628 w 1728"/>
                <a:gd name="T15" fmla="*/ 1364 h 1364"/>
                <a:gd name="T16" fmla="*/ 1728 w 1728"/>
                <a:gd name="T17" fmla="*/ 1264 h 1364"/>
                <a:gd name="T18" fmla="*/ 1728 w 1728"/>
                <a:gd name="T19" fmla="*/ 100 h 1364"/>
                <a:gd name="T20" fmla="*/ 1628 w 1728"/>
                <a:gd name="T21" fmla="*/ 0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057650" y="3862388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>
                <a:gd name="T0" fmla="*/ 1568 w 1608"/>
                <a:gd name="T1" fmla="*/ 0 h 1244"/>
                <a:gd name="T2" fmla="*/ 40 w 1608"/>
                <a:gd name="T3" fmla="*/ 0 h 1244"/>
                <a:gd name="T4" fmla="*/ 0 w 1608"/>
                <a:gd name="T5" fmla="*/ 40 h 1244"/>
                <a:gd name="T6" fmla="*/ 0 w 1608"/>
                <a:gd name="T7" fmla="*/ 1204 h 1244"/>
                <a:gd name="T8" fmla="*/ 40 w 1608"/>
                <a:gd name="T9" fmla="*/ 1244 h 1244"/>
                <a:gd name="T10" fmla="*/ 1568 w 1608"/>
                <a:gd name="T11" fmla="*/ 1244 h 1244"/>
                <a:gd name="T12" fmla="*/ 1608 w 1608"/>
                <a:gd name="T13" fmla="*/ 1204 h 1244"/>
                <a:gd name="T14" fmla="*/ 1608 w 1608"/>
                <a:gd name="T15" fmla="*/ 40 h 1244"/>
                <a:gd name="T16" fmla="*/ 1568 w 1608"/>
                <a:gd name="T17" fmla="*/ 0 h 1244"/>
                <a:gd name="T18" fmla="*/ 1594 w 1608"/>
                <a:gd name="T19" fmla="*/ 1204 h 1244"/>
                <a:gd name="T20" fmla="*/ 1568 w 1608"/>
                <a:gd name="T21" fmla="*/ 1230 h 1244"/>
                <a:gd name="T22" fmla="*/ 40 w 1608"/>
                <a:gd name="T23" fmla="*/ 1230 h 1244"/>
                <a:gd name="T24" fmla="*/ 14 w 1608"/>
                <a:gd name="T25" fmla="*/ 1204 h 1244"/>
                <a:gd name="T26" fmla="*/ 14 w 1608"/>
                <a:gd name="T27" fmla="*/ 40 h 1244"/>
                <a:gd name="T28" fmla="*/ 40 w 1608"/>
                <a:gd name="T29" fmla="*/ 14 h 1244"/>
                <a:gd name="T30" fmla="*/ 1568 w 1608"/>
                <a:gd name="T31" fmla="*/ 14 h 1244"/>
                <a:gd name="T32" fmla="*/ 1594 w 1608"/>
                <a:gd name="T33" fmla="*/ 40 h 1244"/>
                <a:gd name="T34" fmla="*/ 1594 w 1608"/>
                <a:gd name="T35" fmla="*/ 1204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4057650" y="3862388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7" y="1830584"/>
            <a:ext cx="4394793" cy="1841715"/>
          </a:xfrm>
        </p:spPr>
        <p:txBody>
          <a:bodyPr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9" y="4176136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938" y="6296029"/>
            <a:ext cx="2057400" cy="365125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DE4FB0E-DCB1-4A34-9282-68F79A40BDF1}" type="datetimeFigureOut">
              <a:rPr lang="en-US">
                <a:solidFill>
                  <a:srgbClr val="FEFCF7"/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FEFCF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538" y="6296029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CF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7663" y="6296029"/>
            <a:ext cx="2085975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3D5A9B26-0A14-4177-A43E-CA6BEBAFC953}" type="slidenum">
              <a:rPr lang="en-US" altLang="en-US">
                <a:solidFill>
                  <a:srgbClr val="FEFCF7"/>
                </a:solidFill>
              </a:rPr>
              <a:pPr/>
              <a:t>‹#›</a:t>
            </a:fld>
            <a:endParaRPr lang="en-US" altLang="en-US">
              <a:solidFill>
                <a:srgbClr val="FEF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33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4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4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0AA6-22A5-43CF-9DD5-034B82E55EFD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0141E-CDF6-4FB5-B048-7799CD9F4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77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3FF9-E248-4603-B690-B92F3354E3F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8094-BB46-46DA-AD19-514026A498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4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4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ECA4-9EE9-46BA-BC55-4039A15EA15A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62B6B-36FB-4717-B0F2-820FE3D3E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890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5A1E8-7366-4EA7-8822-05A23BA936C3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4CE3B-5A4B-49A3-8377-4755EDF8C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550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42888" y="723901"/>
            <a:ext cx="3173412" cy="5630863"/>
            <a:chOff x="400714" y="362425"/>
            <a:chExt cx="3495979" cy="6204388"/>
          </a:xfrm>
        </p:grpSpPr>
        <p:sp>
          <p:nvSpPr>
            <p:cNvPr id="3" name="Freeform 2"/>
            <p:cNvSpPr>
              <a:spLocks noEditPoints="1"/>
            </p:cNvSpPr>
            <p:nvPr/>
          </p:nvSpPr>
          <p:spPr bwMode="auto">
            <a:xfrm>
              <a:off x="400714" y="362425"/>
              <a:ext cx="2219308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4" name="Freeform 3"/>
            <p:cNvSpPr>
              <a:spLocks noEditPoints="1"/>
            </p:cNvSpPr>
            <p:nvPr/>
          </p:nvSpPr>
          <p:spPr bwMode="auto">
            <a:xfrm>
              <a:off x="1133488" y="1810757"/>
              <a:ext cx="2763205" cy="4745561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26EA-4331-4B71-8DE3-5D81757BB4D7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369DC-D6AB-4FFC-84C0-BEF54AE24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370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 title="Feather"/>
          <p:cNvSpPr>
            <a:spLocks noEditPoints="1"/>
          </p:cNvSpPr>
          <p:nvPr/>
        </p:nvSpPr>
        <p:spPr bwMode="auto">
          <a:xfrm rot="2047334" flipH="1">
            <a:off x="5964239" y="777875"/>
            <a:ext cx="3076575" cy="5283200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1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1" y="3223808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938" y="6286504"/>
            <a:ext cx="2420937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FAA60C9-99BB-4E23-A3EA-29464D44DC7D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7" y="6286504"/>
            <a:ext cx="56991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4764" y="373063"/>
            <a:ext cx="2420937" cy="817562"/>
          </a:xfrm>
        </p:spPr>
        <p:txBody>
          <a:bodyPr anchor="t"/>
          <a:lstStyle>
            <a:lvl1pPr algn="l">
              <a:defRPr/>
            </a:lvl1pPr>
          </a:lstStyle>
          <a:p>
            <a:fld id="{F9637C1C-4DE1-414B-B2EF-7D26341FC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954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 title="Feather"/>
          <p:cNvSpPr>
            <a:spLocks noEditPoints="1"/>
          </p:cNvSpPr>
          <p:nvPr/>
        </p:nvSpPr>
        <p:spPr bwMode="auto">
          <a:xfrm rot="2047334" flipH="1">
            <a:off x="5964239" y="777875"/>
            <a:ext cx="3076575" cy="5283200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4"/>
            <a:ext cx="6076988" cy="685799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000" y="6296029"/>
            <a:ext cx="24288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858814B-5D45-43A8-BEC5-B03703F37557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7" y="6296029"/>
            <a:ext cx="57118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4765" y="373063"/>
            <a:ext cx="2424112" cy="817562"/>
          </a:xfrm>
        </p:spPr>
        <p:txBody>
          <a:bodyPr anchor="t"/>
          <a:lstStyle>
            <a:lvl1pPr algn="l">
              <a:defRPr/>
            </a:lvl1pPr>
          </a:lstStyle>
          <a:p>
            <a:fld id="{DA4020B6-7646-4A1B-A44E-A7048849E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398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7306-95EE-4554-8EB1-1DD2DD0EFB84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CED9A-EAD0-4E0D-92E3-C6233688C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3936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42888" y="723901"/>
            <a:ext cx="3173412" cy="5630863"/>
            <a:chOff x="400714" y="362425"/>
            <a:chExt cx="3495979" cy="62043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9308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133488" y="1810757"/>
              <a:ext cx="2763205" cy="4745561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7" name="Straight Connector 6" title="Rule Line"/>
          <p:cNvCxnSpPr/>
          <p:nvPr/>
        </p:nvCxnSpPr>
        <p:spPr>
          <a:xfrm>
            <a:off x="6477000" y="571504"/>
            <a:ext cx="0" cy="52752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7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013" y="6296029"/>
            <a:ext cx="187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A930F-F6EC-492B-B699-9F9CEC8A7AE8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029"/>
            <a:ext cx="447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514" y="2928940"/>
            <a:ext cx="5383213" cy="452438"/>
          </a:xfrm>
        </p:spPr>
        <p:txBody>
          <a:bodyPr/>
          <a:lstStyle>
            <a:lvl1pPr algn="l">
              <a:defRPr/>
            </a:lvl1pPr>
          </a:lstStyle>
          <a:p>
            <a:fld id="{CEBEC14E-1A01-4430-85CC-5157D4B77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599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752EBF5-7D30-48F8-9E6C-889205F0C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017726"/>
      </p:ext>
    </p:extLst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E7C08-A4D1-4A04-9708-672C0E893EB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11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6350" y="3"/>
            <a:ext cx="9151938" cy="6867525"/>
            <a:chOff x="-6284" y="0"/>
            <a:chExt cx="9152521" cy="6867426"/>
          </a:xfrm>
        </p:grpSpPr>
        <p:sp>
          <p:nvSpPr>
            <p:cNvPr id="5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>
                <a:gd name="T0" fmla="*/ 484 w 2882"/>
                <a:gd name="T1" fmla="*/ 288 h 2160"/>
                <a:gd name="T2" fmla="*/ 417 w 2882"/>
                <a:gd name="T3" fmla="*/ 140 h 2160"/>
                <a:gd name="T4" fmla="*/ 563 w 2882"/>
                <a:gd name="T5" fmla="*/ 250 h 2160"/>
                <a:gd name="T6" fmla="*/ 302 w 2882"/>
                <a:gd name="T7" fmla="*/ 112 h 2160"/>
                <a:gd name="T8" fmla="*/ 275 w 2882"/>
                <a:gd name="T9" fmla="*/ 155 h 2160"/>
                <a:gd name="T10" fmla="*/ 188 w 2882"/>
                <a:gd name="T11" fmla="*/ 179 h 2160"/>
                <a:gd name="T12" fmla="*/ 159 w 2882"/>
                <a:gd name="T13" fmla="*/ 185 h 2160"/>
                <a:gd name="T14" fmla="*/ 11 w 2882"/>
                <a:gd name="T15" fmla="*/ 166 h 2160"/>
                <a:gd name="T16" fmla="*/ 498 w 2882"/>
                <a:gd name="T17" fmla="*/ 151 h 2160"/>
                <a:gd name="T18" fmla="*/ 227 w 2882"/>
                <a:gd name="T19" fmla="*/ 175 h 2160"/>
                <a:gd name="T20" fmla="*/ 908 w 2882"/>
                <a:gd name="T21" fmla="*/ 158 h 2160"/>
                <a:gd name="T22" fmla="*/ 993 w 2882"/>
                <a:gd name="T23" fmla="*/ 33 h 2160"/>
                <a:gd name="T24" fmla="*/ 1058 w 2882"/>
                <a:gd name="T25" fmla="*/ 78 h 2160"/>
                <a:gd name="T26" fmla="*/ 375 w 2882"/>
                <a:gd name="T27" fmla="*/ 4 h 2160"/>
                <a:gd name="T28" fmla="*/ 375 w 2882"/>
                <a:gd name="T29" fmla="*/ 4 h 2160"/>
                <a:gd name="T30" fmla="*/ 585 w 2882"/>
                <a:gd name="T31" fmla="*/ 137 h 2160"/>
                <a:gd name="T32" fmla="*/ 554 w 2882"/>
                <a:gd name="T33" fmla="*/ 63 h 2160"/>
                <a:gd name="T34" fmla="*/ 1051 w 2882"/>
                <a:gd name="T35" fmla="*/ 1959 h 2160"/>
                <a:gd name="T36" fmla="*/ 983 w 2882"/>
                <a:gd name="T37" fmla="*/ 2155 h 2160"/>
                <a:gd name="T38" fmla="*/ 985 w 2882"/>
                <a:gd name="T39" fmla="*/ 1749 h 2160"/>
                <a:gd name="T40" fmla="*/ 881 w 2882"/>
                <a:gd name="T41" fmla="*/ 1826 h 2160"/>
                <a:gd name="T42" fmla="*/ 868 w 2882"/>
                <a:gd name="T43" fmla="*/ 1808 h 2160"/>
                <a:gd name="T44" fmla="*/ 990 w 2882"/>
                <a:gd name="T45" fmla="*/ 1601 h 2160"/>
                <a:gd name="T46" fmla="*/ 931 w 2882"/>
                <a:gd name="T47" fmla="*/ 1619 h 2160"/>
                <a:gd name="T48" fmla="*/ 998 w 2882"/>
                <a:gd name="T49" fmla="*/ 1446 h 2160"/>
                <a:gd name="T50" fmla="*/ 918 w 2882"/>
                <a:gd name="T51" fmla="*/ 1272 h 2160"/>
                <a:gd name="T52" fmla="*/ 824 w 2882"/>
                <a:gd name="T53" fmla="*/ 1505 h 2160"/>
                <a:gd name="T54" fmla="*/ 743 w 2882"/>
                <a:gd name="T55" fmla="*/ 1564 h 2160"/>
                <a:gd name="T56" fmla="*/ 783 w 2882"/>
                <a:gd name="T57" fmla="*/ 1887 h 2160"/>
                <a:gd name="T58" fmla="*/ 702 w 2882"/>
                <a:gd name="T59" fmla="*/ 1817 h 2160"/>
                <a:gd name="T60" fmla="*/ 613 w 2882"/>
                <a:gd name="T61" fmla="*/ 1760 h 2160"/>
                <a:gd name="T62" fmla="*/ 983 w 2882"/>
                <a:gd name="T63" fmla="*/ 1852 h 2160"/>
                <a:gd name="T64" fmla="*/ 824 w 2882"/>
                <a:gd name="T65" fmla="*/ 2022 h 2160"/>
                <a:gd name="T66" fmla="*/ 850 w 2882"/>
                <a:gd name="T67" fmla="*/ 1826 h 2160"/>
                <a:gd name="T68" fmla="*/ 1070 w 2882"/>
                <a:gd name="T69" fmla="*/ 1701 h 2160"/>
                <a:gd name="T70" fmla="*/ 1061 w 2882"/>
                <a:gd name="T71" fmla="*/ 2160 h 2160"/>
                <a:gd name="T72" fmla="*/ 2865 w 2882"/>
                <a:gd name="T73" fmla="*/ 1721 h 2160"/>
                <a:gd name="T74" fmla="*/ 584 w 2882"/>
                <a:gd name="T75" fmla="*/ 2057 h 2160"/>
                <a:gd name="T76" fmla="*/ 1039 w 2882"/>
                <a:gd name="T77" fmla="*/ 2160 h 2160"/>
                <a:gd name="T78" fmla="*/ 2871 w 2882"/>
                <a:gd name="T79" fmla="*/ 1463 h 2160"/>
                <a:gd name="T80" fmla="*/ 2880 w 2882"/>
                <a:gd name="T81" fmla="*/ 855 h 2160"/>
                <a:gd name="T82" fmla="*/ 2576 w 2882"/>
                <a:gd name="T83" fmla="*/ 971 h 2160"/>
                <a:gd name="T84" fmla="*/ 2688 w 2882"/>
                <a:gd name="T85" fmla="*/ 1166 h 2160"/>
                <a:gd name="T86" fmla="*/ 2758 w 2882"/>
                <a:gd name="T87" fmla="*/ 921 h 2160"/>
                <a:gd name="T88" fmla="*/ 2772 w 2882"/>
                <a:gd name="T89" fmla="*/ 1342 h 2160"/>
                <a:gd name="T90" fmla="*/ 2779 w 2882"/>
                <a:gd name="T91" fmla="*/ 1456 h 2160"/>
                <a:gd name="T92" fmla="*/ 2842 w 2882"/>
                <a:gd name="T93" fmla="*/ 1374 h 2160"/>
                <a:gd name="T94" fmla="*/ 2797 w 2882"/>
                <a:gd name="T95" fmla="*/ 874 h 2160"/>
                <a:gd name="T96" fmla="*/ 2591 w 2882"/>
                <a:gd name="T97" fmla="*/ 987 h 2160"/>
                <a:gd name="T98" fmla="*/ 2593 w 2882"/>
                <a:gd name="T99" fmla="*/ 953 h 2160"/>
                <a:gd name="T100" fmla="*/ 2637 w 2882"/>
                <a:gd name="T101" fmla="*/ 895 h 2160"/>
                <a:gd name="T102" fmla="*/ 2629 w 2882"/>
                <a:gd name="T103" fmla="*/ 935 h 2160"/>
                <a:gd name="T104" fmla="*/ 2696 w 2882"/>
                <a:gd name="T105" fmla="*/ 1042 h 2160"/>
                <a:gd name="T106" fmla="*/ 2733 w 2882"/>
                <a:gd name="T107" fmla="*/ 1006 h 2160"/>
                <a:gd name="T108" fmla="*/ 2710 w 2882"/>
                <a:gd name="T109" fmla="*/ 1072 h 2160"/>
                <a:gd name="T110" fmla="*/ 2631 w 2882"/>
                <a:gd name="T111" fmla="*/ 742 h 2160"/>
                <a:gd name="T112" fmla="*/ 2735 w 2882"/>
                <a:gd name="T113" fmla="*/ 790 h 2160"/>
                <a:gd name="T114" fmla="*/ 728 w 2882"/>
                <a:gd name="T115" fmla="*/ 2024 h 2160"/>
                <a:gd name="T116" fmla="*/ 661 w 2882"/>
                <a:gd name="T117" fmla="*/ 1974 h 2160"/>
                <a:gd name="T118" fmla="*/ 606 w 2882"/>
                <a:gd name="T119" fmla="*/ 1919 h 2160"/>
                <a:gd name="T120" fmla="*/ 907 w 2882"/>
                <a:gd name="T121" fmla="*/ 2157 h 2160"/>
                <a:gd name="T122" fmla="*/ 889 w 2882"/>
                <a:gd name="T123" fmla="*/ 2065 h 2160"/>
                <a:gd name="T124" fmla="*/ 1012 w 2882"/>
                <a:gd name="T125" fmla="*/ 1891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lnTo>
                    <a:pt x="582" y="371"/>
                  </a:ln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lnTo>
                    <a:pt x="302" y="11"/>
                  </a:ln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lnTo>
                    <a:pt x="481" y="318"/>
                  </a:ln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lnTo>
                    <a:pt x="334" y="250"/>
                  </a:ln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lnTo>
                    <a:pt x="121" y="234"/>
                  </a:ln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lnTo>
                    <a:pt x="573" y="13"/>
                  </a:ln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lnTo>
                    <a:pt x="375" y="4"/>
                  </a:ln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lnTo>
                    <a:pt x="514" y="9"/>
                  </a:ln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lnTo>
                    <a:pt x="1173" y="1510"/>
                  </a:ln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lnTo>
                    <a:pt x="1097" y="1666"/>
                  </a:ln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lnTo>
                    <a:pt x="2879" y="1314"/>
                  </a:ln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lnTo>
                    <a:pt x="2666" y="769"/>
                  </a:ln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lnTo>
                    <a:pt x="2621" y="1035"/>
                  </a:ln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lnTo>
                    <a:pt x="2678" y="805"/>
                  </a:ln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lnTo>
                    <a:pt x="746" y="2098"/>
                  </a:ln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lnTo>
                    <a:pt x="689" y="2089"/>
                  </a:ln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lnTo>
                    <a:pt x="946" y="2127"/>
                  </a:ln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lnTo>
                    <a:pt x="876" y="2120"/>
                  </a:ln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lnTo>
                    <a:pt x="846" y="2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45"/>
            <p:cNvSpPr>
              <a:spLocks noEditPoints="1"/>
            </p:cNvSpPr>
            <p:nvPr/>
          </p:nvSpPr>
          <p:spPr bwMode="auto">
            <a:xfrm>
              <a:off x="-6284" y="0"/>
              <a:ext cx="9150933" cy="5819691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>
                <a:gd name="T0" fmla="*/ 1306 w 2726"/>
                <a:gd name="T1" fmla="*/ 700 h 2162"/>
                <a:gd name="T2" fmla="*/ 1607 w 2726"/>
                <a:gd name="T3" fmla="*/ 365 h 2162"/>
                <a:gd name="T4" fmla="*/ 1378 w 2726"/>
                <a:gd name="T5" fmla="*/ 472 h 2162"/>
                <a:gd name="T6" fmla="*/ 1184 w 2726"/>
                <a:gd name="T7" fmla="*/ 426 h 2162"/>
                <a:gd name="T8" fmla="*/ 949 w 2726"/>
                <a:gd name="T9" fmla="*/ 366 h 2162"/>
                <a:gd name="T10" fmla="*/ 926 w 2726"/>
                <a:gd name="T11" fmla="*/ 432 h 2162"/>
                <a:gd name="T12" fmla="*/ 1149 w 2726"/>
                <a:gd name="T13" fmla="*/ 625 h 2162"/>
                <a:gd name="T14" fmla="*/ 1086 w 2726"/>
                <a:gd name="T15" fmla="*/ 669 h 2162"/>
                <a:gd name="T16" fmla="*/ 838 w 2726"/>
                <a:gd name="T17" fmla="*/ 661 h 2162"/>
                <a:gd name="T18" fmla="*/ 933 w 2726"/>
                <a:gd name="T19" fmla="*/ 768 h 2162"/>
                <a:gd name="T20" fmla="*/ 560 w 2726"/>
                <a:gd name="T21" fmla="*/ 864 h 2162"/>
                <a:gd name="T22" fmla="*/ 804 w 2726"/>
                <a:gd name="T23" fmla="*/ 877 h 2162"/>
                <a:gd name="T24" fmla="*/ 789 w 2726"/>
                <a:gd name="T25" fmla="*/ 988 h 2162"/>
                <a:gd name="T26" fmla="*/ 1025 w 2726"/>
                <a:gd name="T27" fmla="*/ 809 h 2162"/>
                <a:gd name="T28" fmla="*/ 987 w 2726"/>
                <a:gd name="T29" fmla="*/ 1092 h 2162"/>
                <a:gd name="T30" fmla="*/ 1148 w 2726"/>
                <a:gd name="T31" fmla="*/ 806 h 2162"/>
                <a:gd name="T32" fmla="*/ 1167 w 2726"/>
                <a:gd name="T33" fmla="*/ 1035 h 2162"/>
                <a:gd name="T34" fmla="*/ 1105 w 2726"/>
                <a:gd name="T35" fmla="*/ 307 h 2162"/>
                <a:gd name="T36" fmla="*/ 1523 w 2726"/>
                <a:gd name="T37" fmla="*/ 553 h 2162"/>
                <a:gd name="T38" fmla="*/ 1335 w 2726"/>
                <a:gd name="T39" fmla="*/ 812 h 2162"/>
                <a:gd name="T40" fmla="*/ 860 w 2726"/>
                <a:gd name="T41" fmla="*/ 829 h 2162"/>
                <a:gd name="T42" fmla="*/ 2476 w 2726"/>
                <a:gd name="T43" fmla="*/ 1997 h 2162"/>
                <a:gd name="T44" fmla="*/ 2028 w 2726"/>
                <a:gd name="T45" fmla="*/ 38 h 2162"/>
                <a:gd name="T46" fmla="*/ 2693 w 2726"/>
                <a:gd name="T47" fmla="*/ 2053 h 2162"/>
                <a:gd name="T48" fmla="*/ 2145 w 2726"/>
                <a:gd name="T49" fmla="*/ 261 h 2162"/>
                <a:gd name="T50" fmla="*/ 2041 w 2726"/>
                <a:gd name="T51" fmla="*/ 479 h 2162"/>
                <a:gd name="T52" fmla="*/ 2117 w 2726"/>
                <a:gd name="T53" fmla="*/ 488 h 2162"/>
                <a:gd name="T54" fmla="*/ 2224 w 2726"/>
                <a:gd name="T55" fmla="*/ 621 h 2162"/>
                <a:gd name="T56" fmla="*/ 2311 w 2726"/>
                <a:gd name="T57" fmla="*/ 283 h 2162"/>
                <a:gd name="T58" fmla="*/ 1914 w 2726"/>
                <a:gd name="T59" fmla="*/ 427 h 2162"/>
                <a:gd name="T60" fmla="*/ 76 w 2726"/>
                <a:gd name="T61" fmla="*/ 1540 h 2162"/>
                <a:gd name="T62" fmla="*/ 19 w 2726"/>
                <a:gd name="T63" fmla="*/ 1605 h 2162"/>
                <a:gd name="T64" fmla="*/ 2320 w 2726"/>
                <a:gd name="T65" fmla="*/ 43 h 2162"/>
                <a:gd name="T66" fmla="*/ 2352 w 2726"/>
                <a:gd name="T67" fmla="*/ 174 h 2162"/>
                <a:gd name="T68" fmla="*/ 2161 w 2726"/>
                <a:gd name="T69" fmla="*/ 65 h 2162"/>
                <a:gd name="T70" fmla="*/ 2095 w 2726"/>
                <a:gd name="T71" fmla="*/ 8 h 2162"/>
                <a:gd name="T72" fmla="*/ 2154 w 2726"/>
                <a:gd name="T73" fmla="*/ 17 h 2162"/>
                <a:gd name="T74" fmla="*/ 2589 w 2726"/>
                <a:gd name="T75" fmla="*/ 2057 h 2162"/>
                <a:gd name="T76" fmla="*/ 2169 w 2726"/>
                <a:gd name="T77" fmla="*/ 2117 h 2162"/>
                <a:gd name="T78" fmla="*/ 2152 w 2726"/>
                <a:gd name="T79" fmla="*/ 2141 h 2162"/>
                <a:gd name="T80" fmla="*/ 2111 w 2726"/>
                <a:gd name="T81" fmla="*/ 1884 h 2162"/>
                <a:gd name="T82" fmla="*/ 2008 w 2726"/>
                <a:gd name="T83" fmla="*/ 1942 h 2162"/>
                <a:gd name="T84" fmla="*/ 1743 w 2726"/>
                <a:gd name="T85" fmla="*/ 1861 h 2162"/>
                <a:gd name="T86" fmla="*/ 1551 w 2726"/>
                <a:gd name="T87" fmla="*/ 1745 h 2162"/>
                <a:gd name="T88" fmla="*/ 1428 w 2726"/>
                <a:gd name="T89" fmla="*/ 1723 h 2162"/>
                <a:gd name="T90" fmla="*/ 1456 w 2726"/>
                <a:gd name="T91" fmla="*/ 1875 h 2162"/>
                <a:gd name="T92" fmla="*/ 1417 w 2726"/>
                <a:gd name="T93" fmla="*/ 1970 h 2162"/>
                <a:gd name="T94" fmla="*/ 1375 w 2726"/>
                <a:gd name="T95" fmla="*/ 2056 h 2162"/>
                <a:gd name="T96" fmla="*/ 1744 w 2726"/>
                <a:gd name="T97" fmla="*/ 2081 h 2162"/>
                <a:gd name="T98" fmla="*/ 1801 w 2726"/>
                <a:gd name="T99" fmla="*/ 1871 h 2162"/>
                <a:gd name="T100" fmla="*/ 1853 w 2726"/>
                <a:gd name="T101" fmla="*/ 1895 h 2162"/>
                <a:gd name="T102" fmla="*/ 2020 w 2726"/>
                <a:gd name="T103" fmla="*/ 1996 h 2162"/>
                <a:gd name="T104" fmla="*/ 0 w 2726"/>
                <a:gd name="T105" fmla="*/ 2132 h 2162"/>
                <a:gd name="T106" fmla="*/ 32 w 2726"/>
                <a:gd name="T107" fmla="*/ 2159 h 2162"/>
                <a:gd name="T108" fmla="*/ 142 w 2726"/>
                <a:gd name="T109" fmla="*/ 1979 h 2162"/>
                <a:gd name="T110" fmla="*/ 278 w 2726"/>
                <a:gd name="T111" fmla="*/ 1679 h 2162"/>
                <a:gd name="T112" fmla="*/ 38 w 2726"/>
                <a:gd name="T113" fmla="*/ 1936 h 2162"/>
                <a:gd name="T114" fmla="*/ 121 w 2726"/>
                <a:gd name="T115" fmla="*/ 2118 h 2162"/>
                <a:gd name="T116" fmla="*/ 2513 w 2726"/>
                <a:gd name="T117" fmla="*/ 2146 h 2162"/>
                <a:gd name="T118" fmla="*/ 184 w 2726"/>
                <a:gd name="T119" fmla="*/ 2059 h 2162"/>
                <a:gd name="T120" fmla="*/ 373 w 2726"/>
                <a:gd name="T121" fmla="*/ 2000 h 2162"/>
                <a:gd name="T122" fmla="*/ 305 w 2726"/>
                <a:gd name="T123" fmla="*/ 2160 h 2162"/>
                <a:gd name="T124" fmla="*/ 170 w 2726"/>
                <a:gd name="T125" fmla="*/ 2160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lnTo>
                    <a:pt x="1185" y="997"/>
                  </a:ln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lnTo>
                    <a:pt x="1161" y="323"/>
                  </a:ln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lnTo>
                    <a:pt x="1517" y="527"/>
                  </a:ln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lnTo>
                    <a:pt x="1418" y="596"/>
                  </a:ln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lnTo>
                    <a:pt x="1860" y="551"/>
                  </a:ln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lnTo>
                    <a:pt x="1936" y="394"/>
                  </a:ln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lnTo>
                    <a:pt x="26" y="1668"/>
                  </a:ln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lnTo>
                    <a:pt x="2200" y="34"/>
                  </a:ln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lnTo>
                    <a:pt x="2278" y="25"/>
                  </a:ln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lnTo>
                    <a:pt x="2145" y="25"/>
                  </a:ln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lnTo>
                    <a:pt x="2102" y="34"/>
                  </a:ln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lnTo>
                    <a:pt x="2185" y="2098"/>
                  </a:ln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lnTo>
                    <a:pt x="2287" y="2109"/>
                  </a:ln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lnTo>
                    <a:pt x="1953" y="2098"/>
                  </a:ln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lnTo>
                    <a:pt x="121" y="2118"/>
                  </a:ln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lnTo>
                    <a:pt x="0" y="1895"/>
                  </a:ln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lnTo>
                    <a:pt x="323" y="2128"/>
                  </a:ln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lnTo>
                    <a:pt x="226" y="20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486402" y="466729"/>
            <a:ext cx="3662363" cy="5922963"/>
            <a:chOff x="5486400" y="466725"/>
            <a:chExt cx="3662363" cy="5922963"/>
          </a:xfrm>
        </p:grpSpPr>
        <p:sp>
          <p:nvSpPr>
            <p:cNvPr id="9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275" y="4714875"/>
              <a:ext cx="5207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>
                <a:gd name="T0" fmla="*/ 40 w 1093"/>
                <a:gd name="T1" fmla="*/ 0 h 1745"/>
                <a:gd name="T2" fmla="*/ 0 w 1093"/>
                <a:gd name="T3" fmla="*/ 40 h 1745"/>
                <a:gd name="T4" fmla="*/ 0 w 1093"/>
                <a:gd name="T5" fmla="*/ 1705 h 1745"/>
                <a:gd name="T6" fmla="*/ 40 w 1093"/>
                <a:gd name="T7" fmla="*/ 1745 h 1745"/>
                <a:gd name="T8" fmla="*/ 1092 w 1093"/>
                <a:gd name="T9" fmla="*/ 1745 h 1745"/>
                <a:gd name="T10" fmla="*/ 1092 w 1093"/>
                <a:gd name="T11" fmla="*/ 1733 h 1745"/>
                <a:gd name="T12" fmla="*/ 792 w 1093"/>
                <a:gd name="T13" fmla="*/ 1733 h 1745"/>
                <a:gd name="T14" fmla="*/ 40 w 1093"/>
                <a:gd name="T15" fmla="*/ 1733 h 1745"/>
                <a:gd name="T16" fmla="*/ 12 w 1093"/>
                <a:gd name="T17" fmla="*/ 1705 h 1745"/>
                <a:gd name="T18" fmla="*/ 12 w 1093"/>
                <a:gd name="T19" fmla="*/ 40 h 1745"/>
                <a:gd name="T20" fmla="*/ 40 w 1093"/>
                <a:gd name="T21" fmla="*/ 12 h 1745"/>
                <a:gd name="T22" fmla="*/ 792 w 1093"/>
                <a:gd name="T23" fmla="*/ 12 h 1745"/>
                <a:gd name="T24" fmla="*/ 1093 w 1093"/>
                <a:gd name="T25" fmla="*/ 12 h 1745"/>
                <a:gd name="T26" fmla="*/ 1093 w 1093"/>
                <a:gd name="T27" fmla="*/ 0 h 1745"/>
                <a:gd name="T28" fmla="*/ 40 w 1093"/>
                <a:gd name="T29" fmla="*/ 0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12" name="Freeform 57"/>
          <p:cNvSpPr>
            <a:spLocks/>
          </p:cNvSpPr>
          <p:nvPr/>
        </p:nvSpPr>
        <p:spPr bwMode="auto">
          <a:xfrm>
            <a:off x="3341688" y="31750"/>
            <a:ext cx="0" cy="1588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0 w 2"/>
              <a:gd name="T5" fmla="*/ 2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Freeform 192"/>
          <p:cNvSpPr>
            <a:spLocks/>
          </p:cNvSpPr>
          <p:nvPr/>
        </p:nvSpPr>
        <p:spPr bwMode="auto">
          <a:xfrm>
            <a:off x="3298827" y="-5000625"/>
            <a:ext cx="1588" cy="3175"/>
          </a:xfrm>
          <a:custGeom>
            <a:avLst/>
            <a:gdLst>
              <a:gd name="T0" fmla="*/ 0 w 2"/>
              <a:gd name="T1" fmla="*/ 0 h 3"/>
              <a:gd name="T2" fmla="*/ 2 w 2"/>
              <a:gd name="T3" fmla="*/ 2 h 3"/>
              <a:gd name="T4" fmla="*/ 0 w 2"/>
              <a:gd name="T5" fmla="*/ 3 h 3"/>
              <a:gd name="T6" fmla="*/ 0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Freeform 57"/>
          <p:cNvSpPr>
            <a:spLocks/>
          </p:cNvSpPr>
          <p:nvPr/>
        </p:nvSpPr>
        <p:spPr bwMode="auto">
          <a:xfrm>
            <a:off x="3341688" y="31750"/>
            <a:ext cx="0" cy="1588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0 w 2"/>
              <a:gd name="T5" fmla="*/ 2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5" name="Freeform 192"/>
          <p:cNvSpPr>
            <a:spLocks/>
          </p:cNvSpPr>
          <p:nvPr/>
        </p:nvSpPr>
        <p:spPr bwMode="auto">
          <a:xfrm>
            <a:off x="3298827" y="-5000625"/>
            <a:ext cx="1588" cy="3175"/>
          </a:xfrm>
          <a:custGeom>
            <a:avLst/>
            <a:gdLst>
              <a:gd name="T0" fmla="*/ 0 w 2"/>
              <a:gd name="T1" fmla="*/ 0 h 3"/>
              <a:gd name="T2" fmla="*/ 2 w 2"/>
              <a:gd name="T3" fmla="*/ 2 h 3"/>
              <a:gd name="T4" fmla="*/ 0 w 2"/>
              <a:gd name="T5" fmla="*/ 3 h 3"/>
              <a:gd name="T6" fmla="*/ 0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6" y="1023872"/>
            <a:ext cx="2845259" cy="3349641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6" y="4945377"/>
            <a:ext cx="2845259" cy="1037760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413" y="6442079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8DFA-BBEE-433A-8555-77A7EC60E25F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88" y="6442079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250" y="6442079"/>
            <a:ext cx="2066925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24708A5C-8484-4883-9BAB-FF13806E4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91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3FF9-E248-4603-B690-B92F3354E3F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8094-BB46-46DA-AD19-514026A4986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F84C-60BC-4775-9FC2-117C562C6FDF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D3E63-0DCB-4B3B-B3C6-64507F081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44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EditPoints="1"/>
          </p:cNvSpPr>
          <p:nvPr/>
        </p:nvSpPr>
        <p:spPr bwMode="auto">
          <a:xfrm>
            <a:off x="2" y="0"/>
            <a:ext cx="9148763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838325" y="1262066"/>
            <a:ext cx="5486400" cy="4333875"/>
            <a:chOff x="1838325" y="1262063"/>
            <a:chExt cx="5486400" cy="4333875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>
                <a:gd name="T0" fmla="*/ 1628 w 1728"/>
                <a:gd name="T1" fmla="*/ 0 h 1364"/>
                <a:gd name="T2" fmla="*/ 100 w 1728"/>
                <a:gd name="T3" fmla="*/ 0 h 1364"/>
                <a:gd name="T4" fmla="*/ 100 w 1728"/>
                <a:gd name="T5" fmla="*/ 0 h 1364"/>
                <a:gd name="T6" fmla="*/ 0 w 1728"/>
                <a:gd name="T7" fmla="*/ 100 h 1364"/>
                <a:gd name="T8" fmla="*/ 0 w 1728"/>
                <a:gd name="T9" fmla="*/ 1264 h 1364"/>
                <a:gd name="T10" fmla="*/ 100 w 1728"/>
                <a:gd name="T11" fmla="*/ 1364 h 1364"/>
                <a:gd name="T12" fmla="*/ 100 w 1728"/>
                <a:gd name="T13" fmla="*/ 1364 h 1364"/>
                <a:gd name="T14" fmla="*/ 1628 w 1728"/>
                <a:gd name="T15" fmla="*/ 1364 h 1364"/>
                <a:gd name="T16" fmla="*/ 1728 w 1728"/>
                <a:gd name="T17" fmla="*/ 1264 h 1364"/>
                <a:gd name="T18" fmla="*/ 1728 w 1728"/>
                <a:gd name="T19" fmla="*/ 100 h 1364"/>
                <a:gd name="T20" fmla="*/ 1628 w 1728"/>
                <a:gd name="T21" fmla="*/ 0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057650" y="3862388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>
                <a:gd name="T0" fmla="*/ 1568 w 1608"/>
                <a:gd name="T1" fmla="*/ 0 h 1244"/>
                <a:gd name="T2" fmla="*/ 40 w 1608"/>
                <a:gd name="T3" fmla="*/ 0 h 1244"/>
                <a:gd name="T4" fmla="*/ 0 w 1608"/>
                <a:gd name="T5" fmla="*/ 40 h 1244"/>
                <a:gd name="T6" fmla="*/ 0 w 1608"/>
                <a:gd name="T7" fmla="*/ 1204 h 1244"/>
                <a:gd name="T8" fmla="*/ 40 w 1608"/>
                <a:gd name="T9" fmla="*/ 1244 h 1244"/>
                <a:gd name="T10" fmla="*/ 1568 w 1608"/>
                <a:gd name="T11" fmla="*/ 1244 h 1244"/>
                <a:gd name="T12" fmla="*/ 1608 w 1608"/>
                <a:gd name="T13" fmla="*/ 1204 h 1244"/>
                <a:gd name="T14" fmla="*/ 1608 w 1608"/>
                <a:gd name="T15" fmla="*/ 40 h 1244"/>
                <a:gd name="T16" fmla="*/ 1568 w 1608"/>
                <a:gd name="T17" fmla="*/ 0 h 1244"/>
                <a:gd name="T18" fmla="*/ 1594 w 1608"/>
                <a:gd name="T19" fmla="*/ 1204 h 1244"/>
                <a:gd name="T20" fmla="*/ 1568 w 1608"/>
                <a:gd name="T21" fmla="*/ 1230 h 1244"/>
                <a:gd name="T22" fmla="*/ 40 w 1608"/>
                <a:gd name="T23" fmla="*/ 1230 h 1244"/>
                <a:gd name="T24" fmla="*/ 14 w 1608"/>
                <a:gd name="T25" fmla="*/ 1204 h 1244"/>
                <a:gd name="T26" fmla="*/ 14 w 1608"/>
                <a:gd name="T27" fmla="*/ 40 h 1244"/>
                <a:gd name="T28" fmla="*/ 40 w 1608"/>
                <a:gd name="T29" fmla="*/ 14 h 1244"/>
                <a:gd name="T30" fmla="*/ 1568 w 1608"/>
                <a:gd name="T31" fmla="*/ 14 h 1244"/>
                <a:gd name="T32" fmla="*/ 1594 w 1608"/>
                <a:gd name="T33" fmla="*/ 40 h 1244"/>
                <a:gd name="T34" fmla="*/ 1594 w 1608"/>
                <a:gd name="T35" fmla="*/ 1204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4057650" y="3862388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7" y="1830584"/>
            <a:ext cx="4394793" cy="1841715"/>
          </a:xfrm>
        </p:spPr>
        <p:txBody>
          <a:bodyPr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9" y="4176136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938" y="6296029"/>
            <a:ext cx="2057400" cy="365125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DE4FB0E-DCB1-4A34-9282-68F79A40BDF1}" type="datetimeFigureOut">
              <a:rPr lang="en-US">
                <a:solidFill>
                  <a:srgbClr val="FEFCF7"/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FEFCF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538" y="6296029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CF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7663" y="6296029"/>
            <a:ext cx="2085975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3D5A9B26-0A14-4177-A43E-CA6BEBAFC953}" type="slidenum">
              <a:rPr lang="en-US" altLang="en-US">
                <a:solidFill>
                  <a:srgbClr val="FEFCF7"/>
                </a:solidFill>
              </a:rPr>
              <a:pPr/>
              <a:t>‹#›</a:t>
            </a:fld>
            <a:endParaRPr lang="en-US" altLang="en-US">
              <a:solidFill>
                <a:srgbClr val="FEF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662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4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4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0AA6-22A5-43CF-9DD5-034B82E55EFD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0141E-CDF6-4FB5-B048-7799CD9F4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8453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4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4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ECA4-9EE9-46BA-BC55-4039A15EA15A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62B6B-36FB-4717-B0F2-820FE3D3E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3670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5A1E8-7366-4EA7-8822-05A23BA936C3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4CE3B-5A4B-49A3-8377-4755EDF8C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2949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42888" y="723901"/>
            <a:ext cx="3173412" cy="5630863"/>
            <a:chOff x="400714" y="362425"/>
            <a:chExt cx="3495979" cy="6204388"/>
          </a:xfrm>
        </p:grpSpPr>
        <p:sp>
          <p:nvSpPr>
            <p:cNvPr id="3" name="Freeform 2"/>
            <p:cNvSpPr>
              <a:spLocks noEditPoints="1"/>
            </p:cNvSpPr>
            <p:nvPr/>
          </p:nvSpPr>
          <p:spPr bwMode="auto">
            <a:xfrm>
              <a:off x="400714" y="362425"/>
              <a:ext cx="2219308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4" name="Freeform 3"/>
            <p:cNvSpPr>
              <a:spLocks noEditPoints="1"/>
            </p:cNvSpPr>
            <p:nvPr/>
          </p:nvSpPr>
          <p:spPr bwMode="auto">
            <a:xfrm>
              <a:off x="1133488" y="1810757"/>
              <a:ext cx="2763205" cy="4745561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26EA-4331-4B71-8DE3-5D81757BB4D7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369DC-D6AB-4FFC-84C0-BEF54AE24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352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 title="Feather"/>
          <p:cNvSpPr>
            <a:spLocks noEditPoints="1"/>
          </p:cNvSpPr>
          <p:nvPr/>
        </p:nvSpPr>
        <p:spPr bwMode="auto">
          <a:xfrm rot="2047334" flipH="1">
            <a:off x="5964239" y="777875"/>
            <a:ext cx="3076575" cy="5283200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1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1" y="3223808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938" y="6286504"/>
            <a:ext cx="2420937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FAA60C9-99BB-4E23-A3EA-29464D44DC7D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7" y="6286504"/>
            <a:ext cx="56991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4764" y="373063"/>
            <a:ext cx="2420937" cy="817562"/>
          </a:xfrm>
        </p:spPr>
        <p:txBody>
          <a:bodyPr anchor="t"/>
          <a:lstStyle>
            <a:lvl1pPr algn="l">
              <a:defRPr/>
            </a:lvl1pPr>
          </a:lstStyle>
          <a:p>
            <a:fld id="{F9637C1C-4DE1-414B-B2EF-7D26341FC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0066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 title="Feather"/>
          <p:cNvSpPr>
            <a:spLocks noEditPoints="1"/>
          </p:cNvSpPr>
          <p:nvPr/>
        </p:nvSpPr>
        <p:spPr bwMode="auto">
          <a:xfrm rot="2047334" flipH="1">
            <a:off x="5964239" y="777875"/>
            <a:ext cx="3076575" cy="5283200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4"/>
            <a:ext cx="6076988" cy="685799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000" y="6296029"/>
            <a:ext cx="24288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858814B-5D45-43A8-BEC5-B03703F37557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7" y="6296029"/>
            <a:ext cx="57118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4765" y="373063"/>
            <a:ext cx="2424112" cy="817562"/>
          </a:xfrm>
        </p:spPr>
        <p:txBody>
          <a:bodyPr anchor="t"/>
          <a:lstStyle>
            <a:lvl1pPr algn="l">
              <a:defRPr/>
            </a:lvl1pPr>
          </a:lstStyle>
          <a:p>
            <a:fld id="{DA4020B6-7646-4A1B-A44E-A7048849E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3809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7306-95EE-4554-8EB1-1DD2DD0EFB84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CED9A-EAD0-4E0D-92E3-C6233688C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3505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42888" y="723901"/>
            <a:ext cx="3173412" cy="5630863"/>
            <a:chOff x="400714" y="362425"/>
            <a:chExt cx="3495979" cy="62043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9308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133488" y="1810757"/>
              <a:ext cx="2763205" cy="4745561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7" name="Straight Connector 6" title="Rule Line"/>
          <p:cNvCxnSpPr/>
          <p:nvPr/>
        </p:nvCxnSpPr>
        <p:spPr>
          <a:xfrm>
            <a:off x="6477000" y="571504"/>
            <a:ext cx="0" cy="52752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7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013" y="6296029"/>
            <a:ext cx="187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A930F-F6EC-492B-B699-9F9CEC8A7AE8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029"/>
            <a:ext cx="447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514" y="2928940"/>
            <a:ext cx="5383213" cy="452438"/>
          </a:xfrm>
        </p:spPr>
        <p:txBody>
          <a:bodyPr/>
          <a:lstStyle>
            <a:lvl1pPr algn="l">
              <a:defRPr/>
            </a:lvl1pPr>
          </a:lstStyle>
          <a:p>
            <a:fld id="{CEBEC14E-1A01-4430-85CC-5157D4B77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91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163FF9-E248-4603-B690-B92F3354E3F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7E8094-BB46-46DA-AD19-514026A498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752EBF5-7D30-48F8-9E6C-889205F0C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015593"/>
      </p:ext>
    </p:extLst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E7C08-A4D1-4A04-9708-672C0E893EB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557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6350" y="3"/>
            <a:ext cx="9151938" cy="6867525"/>
            <a:chOff x="-6284" y="0"/>
            <a:chExt cx="9152521" cy="6867426"/>
          </a:xfrm>
        </p:grpSpPr>
        <p:sp>
          <p:nvSpPr>
            <p:cNvPr id="5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>
                <a:gd name="T0" fmla="*/ 484 w 2882"/>
                <a:gd name="T1" fmla="*/ 288 h 2160"/>
                <a:gd name="T2" fmla="*/ 417 w 2882"/>
                <a:gd name="T3" fmla="*/ 140 h 2160"/>
                <a:gd name="T4" fmla="*/ 563 w 2882"/>
                <a:gd name="T5" fmla="*/ 250 h 2160"/>
                <a:gd name="T6" fmla="*/ 302 w 2882"/>
                <a:gd name="T7" fmla="*/ 112 h 2160"/>
                <a:gd name="T8" fmla="*/ 275 w 2882"/>
                <a:gd name="T9" fmla="*/ 155 h 2160"/>
                <a:gd name="T10" fmla="*/ 188 w 2882"/>
                <a:gd name="T11" fmla="*/ 179 h 2160"/>
                <a:gd name="T12" fmla="*/ 159 w 2882"/>
                <a:gd name="T13" fmla="*/ 185 h 2160"/>
                <a:gd name="T14" fmla="*/ 11 w 2882"/>
                <a:gd name="T15" fmla="*/ 166 h 2160"/>
                <a:gd name="T16" fmla="*/ 498 w 2882"/>
                <a:gd name="T17" fmla="*/ 151 h 2160"/>
                <a:gd name="T18" fmla="*/ 227 w 2882"/>
                <a:gd name="T19" fmla="*/ 175 h 2160"/>
                <a:gd name="T20" fmla="*/ 908 w 2882"/>
                <a:gd name="T21" fmla="*/ 158 h 2160"/>
                <a:gd name="T22" fmla="*/ 993 w 2882"/>
                <a:gd name="T23" fmla="*/ 33 h 2160"/>
                <a:gd name="T24" fmla="*/ 1058 w 2882"/>
                <a:gd name="T25" fmla="*/ 78 h 2160"/>
                <a:gd name="T26" fmla="*/ 375 w 2882"/>
                <a:gd name="T27" fmla="*/ 4 h 2160"/>
                <a:gd name="T28" fmla="*/ 375 w 2882"/>
                <a:gd name="T29" fmla="*/ 4 h 2160"/>
                <a:gd name="T30" fmla="*/ 585 w 2882"/>
                <a:gd name="T31" fmla="*/ 137 h 2160"/>
                <a:gd name="T32" fmla="*/ 554 w 2882"/>
                <a:gd name="T33" fmla="*/ 63 h 2160"/>
                <a:gd name="T34" fmla="*/ 1051 w 2882"/>
                <a:gd name="T35" fmla="*/ 1959 h 2160"/>
                <a:gd name="T36" fmla="*/ 983 w 2882"/>
                <a:gd name="T37" fmla="*/ 2155 h 2160"/>
                <a:gd name="T38" fmla="*/ 985 w 2882"/>
                <a:gd name="T39" fmla="*/ 1749 h 2160"/>
                <a:gd name="T40" fmla="*/ 881 w 2882"/>
                <a:gd name="T41" fmla="*/ 1826 h 2160"/>
                <a:gd name="T42" fmla="*/ 868 w 2882"/>
                <a:gd name="T43" fmla="*/ 1808 h 2160"/>
                <a:gd name="T44" fmla="*/ 990 w 2882"/>
                <a:gd name="T45" fmla="*/ 1601 h 2160"/>
                <a:gd name="T46" fmla="*/ 931 w 2882"/>
                <a:gd name="T47" fmla="*/ 1619 h 2160"/>
                <a:gd name="T48" fmla="*/ 998 w 2882"/>
                <a:gd name="T49" fmla="*/ 1446 h 2160"/>
                <a:gd name="T50" fmla="*/ 918 w 2882"/>
                <a:gd name="T51" fmla="*/ 1272 h 2160"/>
                <a:gd name="T52" fmla="*/ 824 w 2882"/>
                <a:gd name="T53" fmla="*/ 1505 h 2160"/>
                <a:gd name="T54" fmla="*/ 743 w 2882"/>
                <a:gd name="T55" fmla="*/ 1564 h 2160"/>
                <a:gd name="T56" fmla="*/ 783 w 2882"/>
                <a:gd name="T57" fmla="*/ 1887 h 2160"/>
                <a:gd name="T58" fmla="*/ 702 w 2882"/>
                <a:gd name="T59" fmla="*/ 1817 h 2160"/>
                <a:gd name="T60" fmla="*/ 613 w 2882"/>
                <a:gd name="T61" fmla="*/ 1760 h 2160"/>
                <a:gd name="T62" fmla="*/ 983 w 2882"/>
                <a:gd name="T63" fmla="*/ 1852 h 2160"/>
                <a:gd name="T64" fmla="*/ 824 w 2882"/>
                <a:gd name="T65" fmla="*/ 2022 h 2160"/>
                <a:gd name="T66" fmla="*/ 850 w 2882"/>
                <a:gd name="T67" fmla="*/ 1826 h 2160"/>
                <a:gd name="T68" fmla="*/ 1070 w 2882"/>
                <a:gd name="T69" fmla="*/ 1701 h 2160"/>
                <a:gd name="T70" fmla="*/ 1061 w 2882"/>
                <a:gd name="T71" fmla="*/ 2160 h 2160"/>
                <a:gd name="T72" fmla="*/ 2865 w 2882"/>
                <a:gd name="T73" fmla="*/ 1721 h 2160"/>
                <a:gd name="T74" fmla="*/ 584 w 2882"/>
                <a:gd name="T75" fmla="*/ 2057 h 2160"/>
                <a:gd name="T76" fmla="*/ 1039 w 2882"/>
                <a:gd name="T77" fmla="*/ 2160 h 2160"/>
                <a:gd name="T78" fmla="*/ 2871 w 2882"/>
                <a:gd name="T79" fmla="*/ 1463 h 2160"/>
                <a:gd name="T80" fmla="*/ 2880 w 2882"/>
                <a:gd name="T81" fmla="*/ 855 h 2160"/>
                <a:gd name="T82" fmla="*/ 2576 w 2882"/>
                <a:gd name="T83" fmla="*/ 971 h 2160"/>
                <a:gd name="T84" fmla="*/ 2688 w 2882"/>
                <a:gd name="T85" fmla="*/ 1166 h 2160"/>
                <a:gd name="T86" fmla="*/ 2758 w 2882"/>
                <a:gd name="T87" fmla="*/ 921 h 2160"/>
                <a:gd name="T88" fmla="*/ 2772 w 2882"/>
                <a:gd name="T89" fmla="*/ 1342 h 2160"/>
                <a:gd name="T90" fmla="*/ 2779 w 2882"/>
                <a:gd name="T91" fmla="*/ 1456 h 2160"/>
                <a:gd name="T92" fmla="*/ 2842 w 2882"/>
                <a:gd name="T93" fmla="*/ 1374 h 2160"/>
                <a:gd name="T94" fmla="*/ 2797 w 2882"/>
                <a:gd name="T95" fmla="*/ 874 h 2160"/>
                <a:gd name="T96" fmla="*/ 2591 w 2882"/>
                <a:gd name="T97" fmla="*/ 987 h 2160"/>
                <a:gd name="T98" fmla="*/ 2593 w 2882"/>
                <a:gd name="T99" fmla="*/ 953 h 2160"/>
                <a:gd name="T100" fmla="*/ 2637 w 2882"/>
                <a:gd name="T101" fmla="*/ 895 h 2160"/>
                <a:gd name="T102" fmla="*/ 2629 w 2882"/>
                <a:gd name="T103" fmla="*/ 935 h 2160"/>
                <a:gd name="T104" fmla="*/ 2696 w 2882"/>
                <a:gd name="T105" fmla="*/ 1042 h 2160"/>
                <a:gd name="T106" fmla="*/ 2733 w 2882"/>
                <a:gd name="T107" fmla="*/ 1006 h 2160"/>
                <a:gd name="T108" fmla="*/ 2710 w 2882"/>
                <a:gd name="T109" fmla="*/ 1072 h 2160"/>
                <a:gd name="T110" fmla="*/ 2631 w 2882"/>
                <a:gd name="T111" fmla="*/ 742 h 2160"/>
                <a:gd name="T112" fmla="*/ 2735 w 2882"/>
                <a:gd name="T113" fmla="*/ 790 h 2160"/>
                <a:gd name="T114" fmla="*/ 728 w 2882"/>
                <a:gd name="T115" fmla="*/ 2024 h 2160"/>
                <a:gd name="T116" fmla="*/ 661 w 2882"/>
                <a:gd name="T117" fmla="*/ 1974 h 2160"/>
                <a:gd name="T118" fmla="*/ 606 w 2882"/>
                <a:gd name="T119" fmla="*/ 1919 h 2160"/>
                <a:gd name="T120" fmla="*/ 907 w 2882"/>
                <a:gd name="T121" fmla="*/ 2157 h 2160"/>
                <a:gd name="T122" fmla="*/ 889 w 2882"/>
                <a:gd name="T123" fmla="*/ 2065 h 2160"/>
                <a:gd name="T124" fmla="*/ 1012 w 2882"/>
                <a:gd name="T125" fmla="*/ 1891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lnTo>
                    <a:pt x="582" y="371"/>
                  </a:ln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lnTo>
                    <a:pt x="302" y="11"/>
                  </a:ln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lnTo>
                    <a:pt x="481" y="318"/>
                  </a:ln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lnTo>
                    <a:pt x="334" y="250"/>
                  </a:ln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lnTo>
                    <a:pt x="121" y="234"/>
                  </a:ln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lnTo>
                    <a:pt x="573" y="13"/>
                  </a:ln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lnTo>
                    <a:pt x="375" y="4"/>
                  </a:ln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lnTo>
                    <a:pt x="514" y="9"/>
                  </a:ln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lnTo>
                    <a:pt x="1173" y="1510"/>
                  </a:ln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lnTo>
                    <a:pt x="1097" y="1666"/>
                  </a:ln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lnTo>
                    <a:pt x="2879" y="1314"/>
                  </a:ln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lnTo>
                    <a:pt x="2666" y="769"/>
                  </a:ln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lnTo>
                    <a:pt x="2621" y="1035"/>
                  </a:ln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lnTo>
                    <a:pt x="2678" y="805"/>
                  </a:ln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lnTo>
                    <a:pt x="746" y="2098"/>
                  </a:ln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lnTo>
                    <a:pt x="689" y="2089"/>
                  </a:ln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lnTo>
                    <a:pt x="946" y="2127"/>
                  </a:ln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lnTo>
                    <a:pt x="876" y="2120"/>
                  </a:ln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lnTo>
                    <a:pt x="846" y="2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45"/>
            <p:cNvSpPr>
              <a:spLocks noEditPoints="1"/>
            </p:cNvSpPr>
            <p:nvPr/>
          </p:nvSpPr>
          <p:spPr bwMode="auto">
            <a:xfrm>
              <a:off x="-6284" y="0"/>
              <a:ext cx="9150933" cy="5819691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>
                <a:gd name="T0" fmla="*/ 1306 w 2726"/>
                <a:gd name="T1" fmla="*/ 700 h 2162"/>
                <a:gd name="T2" fmla="*/ 1607 w 2726"/>
                <a:gd name="T3" fmla="*/ 365 h 2162"/>
                <a:gd name="T4" fmla="*/ 1378 w 2726"/>
                <a:gd name="T5" fmla="*/ 472 h 2162"/>
                <a:gd name="T6" fmla="*/ 1184 w 2726"/>
                <a:gd name="T7" fmla="*/ 426 h 2162"/>
                <a:gd name="T8" fmla="*/ 949 w 2726"/>
                <a:gd name="T9" fmla="*/ 366 h 2162"/>
                <a:gd name="T10" fmla="*/ 926 w 2726"/>
                <a:gd name="T11" fmla="*/ 432 h 2162"/>
                <a:gd name="T12" fmla="*/ 1149 w 2726"/>
                <a:gd name="T13" fmla="*/ 625 h 2162"/>
                <a:gd name="T14" fmla="*/ 1086 w 2726"/>
                <a:gd name="T15" fmla="*/ 669 h 2162"/>
                <a:gd name="T16" fmla="*/ 838 w 2726"/>
                <a:gd name="T17" fmla="*/ 661 h 2162"/>
                <a:gd name="T18" fmla="*/ 933 w 2726"/>
                <a:gd name="T19" fmla="*/ 768 h 2162"/>
                <a:gd name="T20" fmla="*/ 560 w 2726"/>
                <a:gd name="T21" fmla="*/ 864 h 2162"/>
                <a:gd name="T22" fmla="*/ 804 w 2726"/>
                <a:gd name="T23" fmla="*/ 877 h 2162"/>
                <a:gd name="T24" fmla="*/ 789 w 2726"/>
                <a:gd name="T25" fmla="*/ 988 h 2162"/>
                <a:gd name="T26" fmla="*/ 1025 w 2726"/>
                <a:gd name="T27" fmla="*/ 809 h 2162"/>
                <a:gd name="T28" fmla="*/ 987 w 2726"/>
                <a:gd name="T29" fmla="*/ 1092 h 2162"/>
                <a:gd name="T30" fmla="*/ 1148 w 2726"/>
                <a:gd name="T31" fmla="*/ 806 h 2162"/>
                <a:gd name="T32" fmla="*/ 1167 w 2726"/>
                <a:gd name="T33" fmla="*/ 1035 h 2162"/>
                <a:gd name="T34" fmla="*/ 1105 w 2726"/>
                <a:gd name="T35" fmla="*/ 307 h 2162"/>
                <a:gd name="T36" fmla="*/ 1523 w 2726"/>
                <a:gd name="T37" fmla="*/ 553 h 2162"/>
                <a:gd name="T38" fmla="*/ 1335 w 2726"/>
                <a:gd name="T39" fmla="*/ 812 h 2162"/>
                <a:gd name="T40" fmla="*/ 860 w 2726"/>
                <a:gd name="T41" fmla="*/ 829 h 2162"/>
                <a:gd name="T42" fmla="*/ 2476 w 2726"/>
                <a:gd name="T43" fmla="*/ 1997 h 2162"/>
                <a:gd name="T44" fmla="*/ 2028 w 2726"/>
                <a:gd name="T45" fmla="*/ 38 h 2162"/>
                <a:gd name="T46" fmla="*/ 2693 w 2726"/>
                <a:gd name="T47" fmla="*/ 2053 h 2162"/>
                <a:gd name="T48" fmla="*/ 2145 w 2726"/>
                <a:gd name="T49" fmla="*/ 261 h 2162"/>
                <a:gd name="T50" fmla="*/ 2041 w 2726"/>
                <a:gd name="T51" fmla="*/ 479 h 2162"/>
                <a:gd name="T52" fmla="*/ 2117 w 2726"/>
                <a:gd name="T53" fmla="*/ 488 h 2162"/>
                <a:gd name="T54" fmla="*/ 2224 w 2726"/>
                <a:gd name="T55" fmla="*/ 621 h 2162"/>
                <a:gd name="T56" fmla="*/ 2311 w 2726"/>
                <a:gd name="T57" fmla="*/ 283 h 2162"/>
                <a:gd name="T58" fmla="*/ 1914 w 2726"/>
                <a:gd name="T59" fmla="*/ 427 h 2162"/>
                <a:gd name="T60" fmla="*/ 76 w 2726"/>
                <a:gd name="T61" fmla="*/ 1540 h 2162"/>
                <a:gd name="T62" fmla="*/ 19 w 2726"/>
                <a:gd name="T63" fmla="*/ 1605 h 2162"/>
                <a:gd name="T64" fmla="*/ 2320 w 2726"/>
                <a:gd name="T65" fmla="*/ 43 h 2162"/>
                <a:gd name="T66" fmla="*/ 2352 w 2726"/>
                <a:gd name="T67" fmla="*/ 174 h 2162"/>
                <a:gd name="T68" fmla="*/ 2161 w 2726"/>
                <a:gd name="T69" fmla="*/ 65 h 2162"/>
                <a:gd name="T70" fmla="*/ 2095 w 2726"/>
                <a:gd name="T71" fmla="*/ 8 h 2162"/>
                <a:gd name="T72" fmla="*/ 2154 w 2726"/>
                <a:gd name="T73" fmla="*/ 17 h 2162"/>
                <a:gd name="T74" fmla="*/ 2589 w 2726"/>
                <a:gd name="T75" fmla="*/ 2057 h 2162"/>
                <a:gd name="T76" fmla="*/ 2169 w 2726"/>
                <a:gd name="T77" fmla="*/ 2117 h 2162"/>
                <a:gd name="T78" fmla="*/ 2152 w 2726"/>
                <a:gd name="T79" fmla="*/ 2141 h 2162"/>
                <a:gd name="T80" fmla="*/ 2111 w 2726"/>
                <a:gd name="T81" fmla="*/ 1884 h 2162"/>
                <a:gd name="T82" fmla="*/ 2008 w 2726"/>
                <a:gd name="T83" fmla="*/ 1942 h 2162"/>
                <a:gd name="T84" fmla="*/ 1743 w 2726"/>
                <a:gd name="T85" fmla="*/ 1861 h 2162"/>
                <a:gd name="T86" fmla="*/ 1551 w 2726"/>
                <a:gd name="T87" fmla="*/ 1745 h 2162"/>
                <a:gd name="T88" fmla="*/ 1428 w 2726"/>
                <a:gd name="T89" fmla="*/ 1723 h 2162"/>
                <a:gd name="T90" fmla="*/ 1456 w 2726"/>
                <a:gd name="T91" fmla="*/ 1875 h 2162"/>
                <a:gd name="T92" fmla="*/ 1417 w 2726"/>
                <a:gd name="T93" fmla="*/ 1970 h 2162"/>
                <a:gd name="T94" fmla="*/ 1375 w 2726"/>
                <a:gd name="T95" fmla="*/ 2056 h 2162"/>
                <a:gd name="T96" fmla="*/ 1744 w 2726"/>
                <a:gd name="T97" fmla="*/ 2081 h 2162"/>
                <a:gd name="T98" fmla="*/ 1801 w 2726"/>
                <a:gd name="T99" fmla="*/ 1871 h 2162"/>
                <a:gd name="T100" fmla="*/ 1853 w 2726"/>
                <a:gd name="T101" fmla="*/ 1895 h 2162"/>
                <a:gd name="T102" fmla="*/ 2020 w 2726"/>
                <a:gd name="T103" fmla="*/ 1996 h 2162"/>
                <a:gd name="T104" fmla="*/ 0 w 2726"/>
                <a:gd name="T105" fmla="*/ 2132 h 2162"/>
                <a:gd name="T106" fmla="*/ 32 w 2726"/>
                <a:gd name="T107" fmla="*/ 2159 h 2162"/>
                <a:gd name="T108" fmla="*/ 142 w 2726"/>
                <a:gd name="T109" fmla="*/ 1979 h 2162"/>
                <a:gd name="T110" fmla="*/ 278 w 2726"/>
                <a:gd name="T111" fmla="*/ 1679 h 2162"/>
                <a:gd name="T112" fmla="*/ 38 w 2726"/>
                <a:gd name="T113" fmla="*/ 1936 h 2162"/>
                <a:gd name="T114" fmla="*/ 121 w 2726"/>
                <a:gd name="T115" fmla="*/ 2118 h 2162"/>
                <a:gd name="T116" fmla="*/ 2513 w 2726"/>
                <a:gd name="T117" fmla="*/ 2146 h 2162"/>
                <a:gd name="T118" fmla="*/ 184 w 2726"/>
                <a:gd name="T119" fmla="*/ 2059 h 2162"/>
                <a:gd name="T120" fmla="*/ 373 w 2726"/>
                <a:gd name="T121" fmla="*/ 2000 h 2162"/>
                <a:gd name="T122" fmla="*/ 305 w 2726"/>
                <a:gd name="T123" fmla="*/ 2160 h 2162"/>
                <a:gd name="T124" fmla="*/ 170 w 2726"/>
                <a:gd name="T125" fmla="*/ 2160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lnTo>
                    <a:pt x="1185" y="997"/>
                  </a:ln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lnTo>
                    <a:pt x="1161" y="323"/>
                  </a:ln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lnTo>
                    <a:pt x="1517" y="527"/>
                  </a:ln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lnTo>
                    <a:pt x="1418" y="596"/>
                  </a:ln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lnTo>
                    <a:pt x="1860" y="551"/>
                  </a:ln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lnTo>
                    <a:pt x="1936" y="394"/>
                  </a:ln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lnTo>
                    <a:pt x="26" y="1668"/>
                  </a:ln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lnTo>
                    <a:pt x="2200" y="34"/>
                  </a:ln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lnTo>
                    <a:pt x="2278" y="25"/>
                  </a:ln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lnTo>
                    <a:pt x="2145" y="25"/>
                  </a:ln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lnTo>
                    <a:pt x="2102" y="34"/>
                  </a:ln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lnTo>
                    <a:pt x="2185" y="2098"/>
                  </a:ln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lnTo>
                    <a:pt x="2287" y="2109"/>
                  </a:ln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lnTo>
                    <a:pt x="1953" y="2098"/>
                  </a:ln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lnTo>
                    <a:pt x="121" y="2118"/>
                  </a:ln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lnTo>
                    <a:pt x="0" y="1895"/>
                  </a:ln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lnTo>
                    <a:pt x="323" y="2128"/>
                  </a:ln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lnTo>
                    <a:pt x="226" y="20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486402" y="466729"/>
            <a:ext cx="3662363" cy="5922963"/>
            <a:chOff x="5486400" y="466725"/>
            <a:chExt cx="3662363" cy="5922963"/>
          </a:xfrm>
        </p:grpSpPr>
        <p:sp>
          <p:nvSpPr>
            <p:cNvPr id="9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275" y="4714875"/>
              <a:ext cx="5207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>
                <a:gd name="T0" fmla="*/ 40 w 1093"/>
                <a:gd name="T1" fmla="*/ 0 h 1745"/>
                <a:gd name="T2" fmla="*/ 0 w 1093"/>
                <a:gd name="T3" fmla="*/ 40 h 1745"/>
                <a:gd name="T4" fmla="*/ 0 w 1093"/>
                <a:gd name="T5" fmla="*/ 1705 h 1745"/>
                <a:gd name="T6" fmla="*/ 40 w 1093"/>
                <a:gd name="T7" fmla="*/ 1745 h 1745"/>
                <a:gd name="T8" fmla="*/ 1092 w 1093"/>
                <a:gd name="T9" fmla="*/ 1745 h 1745"/>
                <a:gd name="T10" fmla="*/ 1092 w 1093"/>
                <a:gd name="T11" fmla="*/ 1733 h 1745"/>
                <a:gd name="T12" fmla="*/ 792 w 1093"/>
                <a:gd name="T13" fmla="*/ 1733 h 1745"/>
                <a:gd name="T14" fmla="*/ 40 w 1093"/>
                <a:gd name="T15" fmla="*/ 1733 h 1745"/>
                <a:gd name="T16" fmla="*/ 12 w 1093"/>
                <a:gd name="T17" fmla="*/ 1705 h 1745"/>
                <a:gd name="T18" fmla="*/ 12 w 1093"/>
                <a:gd name="T19" fmla="*/ 40 h 1745"/>
                <a:gd name="T20" fmla="*/ 40 w 1093"/>
                <a:gd name="T21" fmla="*/ 12 h 1745"/>
                <a:gd name="T22" fmla="*/ 792 w 1093"/>
                <a:gd name="T23" fmla="*/ 12 h 1745"/>
                <a:gd name="T24" fmla="*/ 1093 w 1093"/>
                <a:gd name="T25" fmla="*/ 12 h 1745"/>
                <a:gd name="T26" fmla="*/ 1093 w 1093"/>
                <a:gd name="T27" fmla="*/ 0 h 1745"/>
                <a:gd name="T28" fmla="*/ 40 w 1093"/>
                <a:gd name="T29" fmla="*/ 0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12" name="Freeform 57"/>
          <p:cNvSpPr>
            <a:spLocks/>
          </p:cNvSpPr>
          <p:nvPr/>
        </p:nvSpPr>
        <p:spPr bwMode="auto">
          <a:xfrm>
            <a:off x="3341688" y="31750"/>
            <a:ext cx="0" cy="1588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0 w 2"/>
              <a:gd name="T5" fmla="*/ 2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Freeform 192"/>
          <p:cNvSpPr>
            <a:spLocks/>
          </p:cNvSpPr>
          <p:nvPr/>
        </p:nvSpPr>
        <p:spPr bwMode="auto">
          <a:xfrm>
            <a:off x="3298827" y="-5000625"/>
            <a:ext cx="1588" cy="3175"/>
          </a:xfrm>
          <a:custGeom>
            <a:avLst/>
            <a:gdLst>
              <a:gd name="T0" fmla="*/ 0 w 2"/>
              <a:gd name="T1" fmla="*/ 0 h 3"/>
              <a:gd name="T2" fmla="*/ 2 w 2"/>
              <a:gd name="T3" fmla="*/ 2 h 3"/>
              <a:gd name="T4" fmla="*/ 0 w 2"/>
              <a:gd name="T5" fmla="*/ 3 h 3"/>
              <a:gd name="T6" fmla="*/ 0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Freeform 57"/>
          <p:cNvSpPr>
            <a:spLocks/>
          </p:cNvSpPr>
          <p:nvPr/>
        </p:nvSpPr>
        <p:spPr bwMode="auto">
          <a:xfrm>
            <a:off x="3341688" y="31750"/>
            <a:ext cx="0" cy="1588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0 w 2"/>
              <a:gd name="T5" fmla="*/ 2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5" name="Freeform 192"/>
          <p:cNvSpPr>
            <a:spLocks/>
          </p:cNvSpPr>
          <p:nvPr/>
        </p:nvSpPr>
        <p:spPr bwMode="auto">
          <a:xfrm>
            <a:off x="3298827" y="-5000625"/>
            <a:ext cx="1588" cy="3175"/>
          </a:xfrm>
          <a:custGeom>
            <a:avLst/>
            <a:gdLst>
              <a:gd name="T0" fmla="*/ 0 w 2"/>
              <a:gd name="T1" fmla="*/ 0 h 3"/>
              <a:gd name="T2" fmla="*/ 2 w 2"/>
              <a:gd name="T3" fmla="*/ 2 h 3"/>
              <a:gd name="T4" fmla="*/ 0 w 2"/>
              <a:gd name="T5" fmla="*/ 3 h 3"/>
              <a:gd name="T6" fmla="*/ 0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6" y="1023872"/>
            <a:ext cx="2845259" cy="3349641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6" y="4945377"/>
            <a:ext cx="2845259" cy="1037760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413" y="6442079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8DFA-BBEE-433A-8555-77A7EC60E25F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88" y="6442079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250" y="6442079"/>
            <a:ext cx="2066925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24708A5C-8484-4883-9BAB-FF13806E4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439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F84C-60BC-4775-9FC2-117C562C6FDF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D3E63-0DCB-4B3B-B3C6-64507F081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130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EditPoints="1"/>
          </p:cNvSpPr>
          <p:nvPr/>
        </p:nvSpPr>
        <p:spPr bwMode="auto">
          <a:xfrm>
            <a:off x="2" y="0"/>
            <a:ext cx="9148763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838325" y="1262066"/>
            <a:ext cx="5486400" cy="4333875"/>
            <a:chOff x="1838325" y="1262063"/>
            <a:chExt cx="5486400" cy="4333875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>
                <a:gd name="T0" fmla="*/ 1628 w 1728"/>
                <a:gd name="T1" fmla="*/ 0 h 1364"/>
                <a:gd name="T2" fmla="*/ 100 w 1728"/>
                <a:gd name="T3" fmla="*/ 0 h 1364"/>
                <a:gd name="T4" fmla="*/ 100 w 1728"/>
                <a:gd name="T5" fmla="*/ 0 h 1364"/>
                <a:gd name="T6" fmla="*/ 0 w 1728"/>
                <a:gd name="T7" fmla="*/ 100 h 1364"/>
                <a:gd name="T8" fmla="*/ 0 w 1728"/>
                <a:gd name="T9" fmla="*/ 1264 h 1364"/>
                <a:gd name="T10" fmla="*/ 100 w 1728"/>
                <a:gd name="T11" fmla="*/ 1364 h 1364"/>
                <a:gd name="T12" fmla="*/ 100 w 1728"/>
                <a:gd name="T13" fmla="*/ 1364 h 1364"/>
                <a:gd name="T14" fmla="*/ 1628 w 1728"/>
                <a:gd name="T15" fmla="*/ 1364 h 1364"/>
                <a:gd name="T16" fmla="*/ 1728 w 1728"/>
                <a:gd name="T17" fmla="*/ 1264 h 1364"/>
                <a:gd name="T18" fmla="*/ 1728 w 1728"/>
                <a:gd name="T19" fmla="*/ 100 h 1364"/>
                <a:gd name="T20" fmla="*/ 1628 w 1728"/>
                <a:gd name="T21" fmla="*/ 0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057650" y="3862388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>
                <a:gd name="T0" fmla="*/ 1568 w 1608"/>
                <a:gd name="T1" fmla="*/ 0 h 1244"/>
                <a:gd name="T2" fmla="*/ 40 w 1608"/>
                <a:gd name="T3" fmla="*/ 0 h 1244"/>
                <a:gd name="T4" fmla="*/ 0 w 1608"/>
                <a:gd name="T5" fmla="*/ 40 h 1244"/>
                <a:gd name="T6" fmla="*/ 0 w 1608"/>
                <a:gd name="T7" fmla="*/ 1204 h 1244"/>
                <a:gd name="T8" fmla="*/ 40 w 1608"/>
                <a:gd name="T9" fmla="*/ 1244 h 1244"/>
                <a:gd name="T10" fmla="*/ 1568 w 1608"/>
                <a:gd name="T11" fmla="*/ 1244 h 1244"/>
                <a:gd name="T12" fmla="*/ 1608 w 1608"/>
                <a:gd name="T13" fmla="*/ 1204 h 1244"/>
                <a:gd name="T14" fmla="*/ 1608 w 1608"/>
                <a:gd name="T15" fmla="*/ 40 h 1244"/>
                <a:gd name="T16" fmla="*/ 1568 w 1608"/>
                <a:gd name="T17" fmla="*/ 0 h 1244"/>
                <a:gd name="T18" fmla="*/ 1594 w 1608"/>
                <a:gd name="T19" fmla="*/ 1204 h 1244"/>
                <a:gd name="T20" fmla="*/ 1568 w 1608"/>
                <a:gd name="T21" fmla="*/ 1230 h 1244"/>
                <a:gd name="T22" fmla="*/ 40 w 1608"/>
                <a:gd name="T23" fmla="*/ 1230 h 1244"/>
                <a:gd name="T24" fmla="*/ 14 w 1608"/>
                <a:gd name="T25" fmla="*/ 1204 h 1244"/>
                <a:gd name="T26" fmla="*/ 14 w 1608"/>
                <a:gd name="T27" fmla="*/ 40 h 1244"/>
                <a:gd name="T28" fmla="*/ 40 w 1608"/>
                <a:gd name="T29" fmla="*/ 14 h 1244"/>
                <a:gd name="T30" fmla="*/ 1568 w 1608"/>
                <a:gd name="T31" fmla="*/ 14 h 1244"/>
                <a:gd name="T32" fmla="*/ 1594 w 1608"/>
                <a:gd name="T33" fmla="*/ 40 h 1244"/>
                <a:gd name="T34" fmla="*/ 1594 w 1608"/>
                <a:gd name="T35" fmla="*/ 1204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4057650" y="3862388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7" y="1830584"/>
            <a:ext cx="4394793" cy="1841715"/>
          </a:xfrm>
        </p:spPr>
        <p:txBody>
          <a:bodyPr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9" y="4176136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938" y="6296029"/>
            <a:ext cx="2057400" cy="365125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DE4FB0E-DCB1-4A34-9282-68F79A40BDF1}" type="datetimeFigureOut">
              <a:rPr lang="en-US">
                <a:solidFill>
                  <a:srgbClr val="FEFCF7"/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FEFCF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538" y="6296029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CF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7663" y="6296029"/>
            <a:ext cx="2085975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3D5A9B26-0A14-4177-A43E-CA6BEBAFC953}" type="slidenum">
              <a:rPr lang="en-US" altLang="en-US">
                <a:solidFill>
                  <a:srgbClr val="FEFCF7"/>
                </a:solidFill>
              </a:rPr>
              <a:pPr/>
              <a:t>‹#›</a:t>
            </a:fld>
            <a:endParaRPr lang="en-US" altLang="en-US">
              <a:solidFill>
                <a:srgbClr val="FEF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751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4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4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0AA6-22A5-43CF-9DD5-034B82E55EFD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0141E-CDF6-4FB5-B048-7799CD9F4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802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4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4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ECA4-9EE9-46BA-BC55-4039A15EA15A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62B6B-36FB-4717-B0F2-820FE3D3E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88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5A1E8-7366-4EA7-8822-05A23BA936C3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4CE3B-5A4B-49A3-8377-4755EDF8C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0808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42888" y="723901"/>
            <a:ext cx="3173412" cy="5630863"/>
            <a:chOff x="400714" y="362425"/>
            <a:chExt cx="3495979" cy="6204388"/>
          </a:xfrm>
        </p:grpSpPr>
        <p:sp>
          <p:nvSpPr>
            <p:cNvPr id="3" name="Freeform 2"/>
            <p:cNvSpPr>
              <a:spLocks noEditPoints="1"/>
            </p:cNvSpPr>
            <p:nvPr/>
          </p:nvSpPr>
          <p:spPr bwMode="auto">
            <a:xfrm>
              <a:off x="400714" y="362425"/>
              <a:ext cx="2219308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4" name="Freeform 3"/>
            <p:cNvSpPr>
              <a:spLocks noEditPoints="1"/>
            </p:cNvSpPr>
            <p:nvPr/>
          </p:nvSpPr>
          <p:spPr bwMode="auto">
            <a:xfrm>
              <a:off x="1133488" y="1810757"/>
              <a:ext cx="2763205" cy="4745561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26EA-4331-4B71-8DE3-5D81757BB4D7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369DC-D6AB-4FFC-84C0-BEF54AE24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7723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 title="Feather"/>
          <p:cNvSpPr>
            <a:spLocks noEditPoints="1"/>
          </p:cNvSpPr>
          <p:nvPr/>
        </p:nvSpPr>
        <p:spPr bwMode="auto">
          <a:xfrm rot="2047334" flipH="1">
            <a:off x="5964239" y="777875"/>
            <a:ext cx="3076575" cy="5283200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1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1" y="3223808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938" y="6286504"/>
            <a:ext cx="2420937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FAA60C9-99BB-4E23-A3EA-29464D44DC7D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7" y="6286504"/>
            <a:ext cx="56991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4764" y="373063"/>
            <a:ext cx="2420937" cy="817562"/>
          </a:xfrm>
        </p:spPr>
        <p:txBody>
          <a:bodyPr anchor="t"/>
          <a:lstStyle>
            <a:lvl1pPr algn="l">
              <a:defRPr/>
            </a:lvl1pPr>
          </a:lstStyle>
          <a:p>
            <a:fld id="{F9637C1C-4DE1-414B-B2EF-7D26341FC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19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3FF9-E248-4603-B690-B92F3354E3F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8094-BB46-46DA-AD19-514026A498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 title="Feather"/>
          <p:cNvSpPr>
            <a:spLocks noEditPoints="1"/>
          </p:cNvSpPr>
          <p:nvPr/>
        </p:nvSpPr>
        <p:spPr bwMode="auto">
          <a:xfrm rot="2047334" flipH="1">
            <a:off x="5964239" y="777875"/>
            <a:ext cx="3076575" cy="5283200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4"/>
            <a:ext cx="6076988" cy="685799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000" y="6296029"/>
            <a:ext cx="24288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858814B-5D45-43A8-BEC5-B03703F37557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7" y="6296029"/>
            <a:ext cx="57118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4765" y="373063"/>
            <a:ext cx="2424112" cy="817562"/>
          </a:xfrm>
        </p:spPr>
        <p:txBody>
          <a:bodyPr anchor="t"/>
          <a:lstStyle>
            <a:lvl1pPr algn="l">
              <a:defRPr/>
            </a:lvl1pPr>
          </a:lstStyle>
          <a:p>
            <a:fld id="{DA4020B6-7646-4A1B-A44E-A7048849E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7993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7306-95EE-4554-8EB1-1DD2DD0EFB84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CED9A-EAD0-4E0D-92E3-C6233688C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7208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42888" y="723901"/>
            <a:ext cx="3173412" cy="5630863"/>
            <a:chOff x="400714" y="362425"/>
            <a:chExt cx="3495979" cy="62043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9308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133488" y="1810757"/>
              <a:ext cx="2763205" cy="4745561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7" name="Straight Connector 6" title="Rule Line"/>
          <p:cNvCxnSpPr/>
          <p:nvPr/>
        </p:nvCxnSpPr>
        <p:spPr>
          <a:xfrm>
            <a:off x="6477000" y="571504"/>
            <a:ext cx="0" cy="52752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7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013" y="6296029"/>
            <a:ext cx="187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A930F-F6EC-492B-B699-9F9CEC8A7AE8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029"/>
            <a:ext cx="447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514" y="2928940"/>
            <a:ext cx="5383213" cy="452438"/>
          </a:xfrm>
        </p:spPr>
        <p:txBody>
          <a:bodyPr/>
          <a:lstStyle>
            <a:lvl1pPr algn="l">
              <a:defRPr/>
            </a:lvl1pPr>
          </a:lstStyle>
          <a:p>
            <a:fld id="{CEBEC14E-1A01-4430-85CC-5157D4B77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465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752EBF5-7D30-48F8-9E6C-889205F0C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565569"/>
      </p:ext>
    </p:extLst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E7C08-A4D1-4A04-9708-672C0E893EB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8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163FF9-E248-4603-B690-B92F3354E3F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7E8094-BB46-46DA-AD19-514026A4986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163FF9-E248-4603-B690-B92F3354E3F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7E8094-BB46-46DA-AD19-514026A4986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163FF9-E248-4603-B690-B92F3354E3F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7E8094-BB46-46DA-AD19-514026A498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8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D692E-1B60-4375-8E00-74690BD95A3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CA05-50EA-4FFE-868C-9B8DD79867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3"/>
          <p:cNvGrpSpPr>
            <a:grpSpLocks/>
          </p:cNvGrpSpPr>
          <p:nvPr/>
        </p:nvGrpSpPr>
        <p:grpSpPr bwMode="auto">
          <a:xfrm>
            <a:off x="242888" y="723901"/>
            <a:ext cx="3173412" cy="5630863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9308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488" y="1810757"/>
              <a:ext cx="2763205" cy="4745561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2105026" y="568329"/>
            <a:ext cx="667385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0276" y="2438400"/>
            <a:ext cx="65786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1475" y="62960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18F091-E933-4094-885C-F1731E7EB958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5" y="6296029"/>
            <a:ext cx="4249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2" y="628650"/>
            <a:ext cx="1412875" cy="603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3800">
                <a:solidFill>
                  <a:srgbClr val="474B57"/>
                </a:solidFill>
                <a:latin typeface="Century Schoolbook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A2986CE-281F-44A0-8609-9E29D54E3926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463"/>
            <a:ext cx="657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463"/>
            <a:ext cx="657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23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 kern="1200">
          <a:solidFill>
            <a:srgbClr val="474B57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2pPr>
      <a:lvl3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3pPr>
      <a:lvl4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4pPr>
      <a:lvl5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5pPr>
      <a:lvl6pPr marL="4572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6pPr>
      <a:lvl7pPr marL="9144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7pPr>
      <a:lvl8pPr marL="13716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8pPr>
      <a:lvl9pPr marL="18288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9pPr>
    </p:titleStyle>
    <p:bodyStyle>
      <a:lvl1pPr marL="239713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2000" kern="1200">
          <a:solidFill>
            <a:srgbClr val="474B57"/>
          </a:solidFill>
          <a:latin typeface="+mn-lt"/>
          <a:ea typeface="+mn-ea"/>
          <a:cs typeface="+mn-cs"/>
        </a:defRPr>
      </a:lvl1pPr>
      <a:lvl2pPr marL="479425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kern="1200">
          <a:solidFill>
            <a:srgbClr val="474B57"/>
          </a:solidFill>
          <a:latin typeface="+mn-lt"/>
          <a:ea typeface="+mn-ea"/>
          <a:cs typeface="+mn-cs"/>
        </a:defRPr>
      </a:lvl2pPr>
      <a:lvl3pPr marL="719138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1600" i="1" kern="1200">
          <a:solidFill>
            <a:srgbClr val="474B57"/>
          </a:solidFill>
          <a:latin typeface="+mn-lt"/>
          <a:ea typeface="+mn-ea"/>
          <a:cs typeface="+mn-cs"/>
        </a:defRPr>
      </a:lvl3pPr>
      <a:lvl4pPr marL="958850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1400" kern="1200">
          <a:solidFill>
            <a:srgbClr val="474B57"/>
          </a:solidFill>
          <a:latin typeface="+mn-lt"/>
          <a:ea typeface="+mn-ea"/>
          <a:cs typeface="+mn-cs"/>
        </a:defRPr>
      </a:lvl4pPr>
      <a:lvl5pPr marL="1200150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1400" i="1" kern="1200">
          <a:solidFill>
            <a:srgbClr val="474B57"/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3"/>
          <p:cNvGrpSpPr>
            <a:grpSpLocks/>
          </p:cNvGrpSpPr>
          <p:nvPr/>
        </p:nvGrpSpPr>
        <p:grpSpPr bwMode="auto">
          <a:xfrm>
            <a:off x="242888" y="723901"/>
            <a:ext cx="3173412" cy="5630863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9308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488" y="1810757"/>
              <a:ext cx="2763205" cy="4745561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2105026" y="568329"/>
            <a:ext cx="667385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0276" y="2438400"/>
            <a:ext cx="65786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1475" y="62960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18F091-E933-4094-885C-F1731E7EB958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5" y="6296029"/>
            <a:ext cx="4249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2" y="628650"/>
            <a:ext cx="1412875" cy="603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3800">
                <a:solidFill>
                  <a:srgbClr val="474B57"/>
                </a:solidFill>
                <a:latin typeface="Century Schoolbook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A2986CE-281F-44A0-8609-9E29D54E3926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463"/>
            <a:ext cx="657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463"/>
            <a:ext cx="657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38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 kern="1200">
          <a:solidFill>
            <a:srgbClr val="474B57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2pPr>
      <a:lvl3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3pPr>
      <a:lvl4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4pPr>
      <a:lvl5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5pPr>
      <a:lvl6pPr marL="4572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6pPr>
      <a:lvl7pPr marL="9144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7pPr>
      <a:lvl8pPr marL="13716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8pPr>
      <a:lvl9pPr marL="18288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9pPr>
    </p:titleStyle>
    <p:bodyStyle>
      <a:lvl1pPr marL="239713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2000" kern="1200">
          <a:solidFill>
            <a:srgbClr val="474B57"/>
          </a:solidFill>
          <a:latin typeface="+mn-lt"/>
          <a:ea typeface="+mn-ea"/>
          <a:cs typeface="+mn-cs"/>
        </a:defRPr>
      </a:lvl1pPr>
      <a:lvl2pPr marL="479425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kern="1200">
          <a:solidFill>
            <a:srgbClr val="474B57"/>
          </a:solidFill>
          <a:latin typeface="+mn-lt"/>
          <a:ea typeface="+mn-ea"/>
          <a:cs typeface="+mn-cs"/>
        </a:defRPr>
      </a:lvl2pPr>
      <a:lvl3pPr marL="719138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1600" i="1" kern="1200">
          <a:solidFill>
            <a:srgbClr val="474B57"/>
          </a:solidFill>
          <a:latin typeface="+mn-lt"/>
          <a:ea typeface="+mn-ea"/>
          <a:cs typeface="+mn-cs"/>
        </a:defRPr>
      </a:lvl3pPr>
      <a:lvl4pPr marL="958850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1400" kern="1200">
          <a:solidFill>
            <a:srgbClr val="474B57"/>
          </a:solidFill>
          <a:latin typeface="+mn-lt"/>
          <a:ea typeface="+mn-ea"/>
          <a:cs typeface="+mn-cs"/>
        </a:defRPr>
      </a:lvl4pPr>
      <a:lvl5pPr marL="1200150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1400" i="1" kern="1200">
          <a:solidFill>
            <a:srgbClr val="474B57"/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3"/>
          <p:cNvGrpSpPr>
            <a:grpSpLocks/>
          </p:cNvGrpSpPr>
          <p:nvPr/>
        </p:nvGrpSpPr>
        <p:grpSpPr bwMode="auto">
          <a:xfrm>
            <a:off x="242888" y="723901"/>
            <a:ext cx="3173412" cy="5630863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9308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488" y="1810757"/>
              <a:ext cx="2763205" cy="4745561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2105026" y="568329"/>
            <a:ext cx="667385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0276" y="2438400"/>
            <a:ext cx="65786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1475" y="62960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18F091-E933-4094-885C-F1731E7EB958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5" y="6296029"/>
            <a:ext cx="4249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2" y="628650"/>
            <a:ext cx="1412875" cy="603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3800">
                <a:solidFill>
                  <a:srgbClr val="474B57"/>
                </a:solidFill>
                <a:latin typeface="Century Schoolbook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A2986CE-281F-44A0-8609-9E29D54E3926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463"/>
            <a:ext cx="657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463"/>
            <a:ext cx="657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41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 kern="1200">
          <a:solidFill>
            <a:srgbClr val="474B57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2pPr>
      <a:lvl3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3pPr>
      <a:lvl4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4pPr>
      <a:lvl5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5pPr>
      <a:lvl6pPr marL="4572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6pPr>
      <a:lvl7pPr marL="9144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7pPr>
      <a:lvl8pPr marL="13716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8pPr>
      <a:lvl9pPr marL="18288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9pPr>
    </p:titleStyle>
    <p:bodyStyle>
      <a:lvl1pPr marL="239713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2000" kern="1200">
          <a:solidFill>
            <a:srgbClr val="474B57"/>
          </a:solidFill>
          <a:latin typeface="+mn-lt"/>
          <a:ea typeface="+mn-ea"/>
          <a:cs typeface="+mn-cs"/>
        </a:defRPr>
      </a:lvl1pPr>
      <a:lvl2pPr marL="479425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kern="1200">
          <a:solidFill>
            <a:srgbClr val="474B57"/>
          </a:solidFill>
          <a:latin typeface="+mn-lt"/>
          <a:ea typeface="+mn-ea"/>
          <a:cs typeface="+mn-cs"/>
        </a:defRPr>
      </a:lvl2pPr>
      <a:lvl3pPr marL="719138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1600" i="1" kern="1200">
          <a:solidFill>
            <a:srgbClr val="474B57"/>
          </a:solidFill>
          <a:latin typeface="+mn-lt"/>
          <a:ea typeface="+mn-ea"/>
          <a:cs typeface="+mn-cs"/>
        </a:defRPr>
      </a:lvl3pPr>
      <a:lvl4pPr marL="958850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1400" kern="1200">
          <a:solidFill>
            <a:srgbClr val="474B57"/>
          </a:solidFill>
          <a:latin typeface="+mn-lt"/>
          <a:ea typeface="+mn-ea"/>
          <a:cs typeface="+mn-cs"/>
        </a:defRPr>
      </a:lvl4pPr>
      <a:lvl5pPr marL="1200150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1400" i="1" kern="1200">
          <a:solidFill>
            <a:srgbClr val="474B57"/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3"/>
          <p:cNvGrpSpPr>
            <a:grpSpLocks/>
          </p:cNvGrpSpPr>
          <p:nvPr/>
        </p:nvGrpSpPr>
        <p:grpSpPr bwMode="auto">
          <a:xfrm>
            <a:off x="242888" y="723901"/>
            <a:ext cx="3173412" cy="5630863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9308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488" y="1810757"/>
              <a:ext cx="2763205" cy="4745561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2105026" y="568329"/>
            <a:ext cx="667385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0276" y="2438400"/>
            <a:ext cx="65786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1475" y="62960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18F091-E933-4094-885C-F1731E7EB958}" type="datetimeFigureOut">
              <a:rPr lang="en-US">
                <a:solidFill>
                  <a:srgbClr val="121316">
                    <a:lumMod val="75000"/>
                    <a:lumOff val="2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11/9/2021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5" y="6296029"/>
            <a:ext cx="4249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2" y="628650"/>
            <a:ext cx="1412875" cy="603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3800">
                <a:solidFill>
                  <a:srgbClr val="474B57"/>
                </a:solidFill>
                <a:latin typeface="Century Schoolbook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A2986CE-281F-44A0-8609-9E29D54E3926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463"/>
            <a:ext cx="657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463"/>
            <a:ext cx="657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04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txStyles>
    <p:titleStyle>
      <a:lvl1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 kern="1200">
          <a:solidFill>
            <a:srgbClr val="474B57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2pPr>
      <a:lvl3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3pPr>
      <a:lvl4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4pPr>
      <a:lvl5pPr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5pPr>
      <a:lvl6pPr marL="4572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6pPr>
      <a:lvl7pPr marL="9144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7pPr>
      <a:lvl8pPr marL="13716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8pPr>
      <a:lvl9pPr marL="18288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474B57"/>
          </a:solidFill>
          <a:latin typeface="Century Schoolbook" pitchFamily="18" charset="0"/>
        </a:defRPr>
      </a:lvl9pPr>
    </p:titleStyle>
    <p:bodyStyle>
      <a:lvl1pPr marL="239713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2000" kern="1200">
          <a:solidFill>
            <a:srgbClr val="474B57"/>
          </a:solidFill>
          <a:latin typeface="+mn-lt"/>
          <a:ea typeface="+mn-ea"/>
          <a:cs typeface="+mn-cs"/>
        </a:defRPr>
      </a:lvl1pPr>
      <a:lvl2pPr marL="479425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kern="1200">
          <a:solidFill>
            <a:srgbClr val="474B57"/>
          </a:solidFill>
          <a:latin typeface="+mn-lt"/>
          <a:ea typeface="+mn-ea"/>
          <a:cs typeface="+mn-cs"/>
        </a:defRPr>
      </a:lvl2pPr>
      <a:lvl3pPr marL="719138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1600" i="1" kern="1200">
          <a:solidFill>
            <a:srgbClr val="474B57"/>
          </a:solidFill>
          <a:latin typeface="+mn-lt"/>
          <a:ea typeface="+mn-ea"/>
          <a:cs typeface="+mn-cs"/>
        </a:defRPr>
      </a:lvl3pPr>
      <a:lvl4pPr marL="958850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1400" kern="1200">
          <a:solidFill>
            <a:srgbClr val="474B57"/>
          </a:solidFill>
          <a:latin typeface="+mn-lt"/>
          <a:ea typeface="+mn-ea"/>
          <a:cs typeface="+mn-cs"/>
        </a:defRPr>
      </a:lvl4pPr>
      <a:lvl5pPr marL="1200150" indent="-239713" algn="l" defTabSz="685800" rtl="0" fontAlgn="base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1400" i="1" kern="1200">
          <a:solidFill>
            <a:srgbClr val="474B57"/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1.wmf"/><Relationship Id="rId26" Type="http://schemas.openxmlformats.org/officeDocument/2006/relationships/image" Target="../media/image25.wmf"/><Relationship Id="rId39" Type="http://schemas.openxmlformats.org/officeDocument/2006/relationships/oleObject" Target="../embeddings/oleObject21.bin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29.wmf"/><Relationship Id="rId42" Type="http://schemas.openxmlformats.org/officeDocument/2006/relationships/image" Target="../media/image33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33" Type="http://schemas.openxmlformats.org/officeDocument/2006/relationships/oleObject" Target="../embeddings/oleObject18.bin"/><Relationship Id="rId38" Type="http://schemas.openxmlformats.org/officeDocument/2006/relationships/image" Target="../media/image31.wmf"/><Relationship Id="rId46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29" Type="http://schemas.openxmlformats.org/officeDocument/2006/relationships/oleObject" Target="../embeddings/oleObject16.bin"/><Relationship Id="rId41" Type="http://schemas.openxmlformats.org/officeDocument/2006/relationships/oleObject" Target="../embeddings/oleObject2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24.wmf"/><Relationship Id="rId32" Type="http://schemas.openxmlformats.org/officeDocument/2006/relationships/image" Target="../media/image28.wmf"/><Relationship Id="rId37" Type="http://schemas.openxmlformats.org/officeDocument/2006/relationships/oleObject" Target="../embeddings/oleObject20.bin"/><Relationship Id="rId40" Type="http://schemas.openxmlformats.org/officeDocument/2006/relationships/image" Target="../media/image32.wmf"/><Relationship Id="rId45" Type="http://schemas.openxmlformats.org/officeDocument/2006/relationships/oleObject" Target="../embeddings/oleObject24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26.wmf"/><Relationship Id="rId36" Type="http://schemas.openxmlformats.org/officeDocument/2006/relationships/image" Target="../media/image30.wmf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1.bin"/><Relationship Id="rId31" Type="http://schemas.openxmlformats.org/officeDocument/2006/relationships/oleObject" Target="../embeddings/oleObject17.bin"/><Relationship Id="rId44" Type="http://schemas.openxmlformats.org/officeDocument/2006/relationships/image" Target="../media/image34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Relationship Id="rId27" Type="http://schemas.openxmlformats.org/officeDocument/2006/relationships/oleObject" Target="../embeddings/oleObject15.bin"/><Relationship Id="rId30" Type="http://schemas.openxmlformats.org/officeDocument/2006/relationships/image" Target="../media/image27.wmf"/><Relationship Id="rId35" Type="http://schemas.openxmlformats.org/officeDocument/2006/relationships/oleObject" Target="../embeddings/oleObject19.bin"/><Relationship Id="rId43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4.wmf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438403"/>
            <a:ext cx="94488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15: LUYỆN TẬP</a:t>
            </a:r>
          </a:p>
          <a:p>
            <a:pPr>
              <a:defRPr/>
            </a:pPr>
            <a:r>
              <a:rPr lang="en-US" sz="36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spc="50" dirty="0" err="1">
                <a:ln w="11430"/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600" b="1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b="1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spc="50" dirty="0">
                <a:ln w="11430"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spc="50" dirty="0" err="1">
                <a:ln w="11430"/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3600" b="1" spc="50" dirty="0">
                <a:ln w="11430"/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3295" y="192505"/>
                <a:ext cx="7812505" cy="71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à 2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 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ì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95" y="192505"/>
                <a:ext cx="7812505" cy="710579"/>
              </a:xfrm>
              <a:prstGeom prst="rect">
                <a:avLst/>
              </a:prstGeom>
              <a:blipFill rotWithShape="1">
                <a:blip r:embed="rId2"/>
                <a:stretch>
                  <a:fillRect l="-1872" t="-3448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094874"/>
                <a:ext cx="6352674" cy="748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Vì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2.2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  nên ta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94874"/>
                <a:ext cx="6352674" cy="748154"/>
              </a:xfrm>
              <a:prstGeom prst="rect">
                <a:avLst/>
              </a:prstGeom>
              <a:blipFill rotWithShape="1">
                <a:blip r:embed="rId3"/>
                <a:stretch>
                  <a:fillRect l="-230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3079" y="1875112"/>
                <a:ext cx="9017122" cy="1209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Áp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dãy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4−5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3000" dirty="0" smtClean="0"/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79" y="1875112"/>
                <a:ext cx="9017122" cy="1209818"/>
              </a:xfrm>
              <a:prstGeom prst="rect">
                <a:avLst/>
              </a:prstGeom>
              <a:blipFill rotWithShape="1">
                <a:blip r:embed="rId4"/>
                <a:stretch>
                  <a:fillRect l="-1351" t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4163" y="3181147"/>
                <a:ext cx="5426242" cy="95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⇒2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63" y="3181147"/>
                <a:ext cx="5426242" cy="9566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3994" y="3432512"/>
                <a:ext cx="187692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994" y="3432512"/>
                <a:ext cx="1876925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4163" y="4405128"/>
                <a:ext cx="5101389" cy="88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=5.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63" y="4405128"/>
                <a:ext cx="5101389" cy="8828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5800" y="6109305"/>
                <a:ext cx="458603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=−2;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109305"/>
                <a:ext cx="4586037" cy="553998"/>
              </a:xfrm>
              <a:prstGeom prst="rect">
                <a:avLst/>
              </a:prstGeom>
              <a:blipFill rotWithShape="1">
                <a:blip r:embed="rId8"/>
                <a:stretch>
                  <a:fillRect l="-3191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4-Point Star 10"/>
          <p:cNvSpPr/>
          <p:nvPr/>
        </p:nvSpPr>
        <p:spPr>
          <a:xfrm>
            <a:off x="228600" y="3432512"/>
            <a:ext cx="348916" cy="39353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228600" y="4649798"/>
            <a:ext cx="348916" cy="39353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" y="3434834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825604"/>
              </p:ext>
            </p:extLst>
          </p:nvPr>
        </p:nvGraphicFramePr>
        <p:xfrm>
          <a:off x="4572000" y="1579566"/>
          <a:ext cx="762000" cy="88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5" name="Equation" r:id="rId3" imgW="330057" imgH="393529" progId="Equation.DSMT4">
                  <p:embed/>
                </p:oleObj>
              </mc:Choice>
              <mc:Fallback>
                <p:oleObj name="Equation" r:id="rId3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79566"/>
                        <a:ext cx="762000" cy="886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477657"/>
              </p:ext>
            </p:extLst>
          </p:nvPr>
        </p:nvGraphicFramePr>
        <p:xfrm>
          <a:off x="5353389" y="1580832"/>
          <a:ext cx="457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" name="Equation" r:id="rId5" imgW="203112" imgH="393529" progId="Equation.DSMT4">
                  <p:embed/>
                </p:oleObj>
              </mc:Choice>
              <mc:Fallback>
                <p:oleObj name="Equation" r:id="rId5" imgW="20311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389" y="1580832"/>
                        <a:ext cx="4572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787341"/>
              </p:ext>
            </p:extLst>
          </p:nvPr>
        </p:nvGraphicFramePr>
        <p:xfrm>
          <a:off x="2474467" y="2343013"/>
          <a:ext cx="477689" cy="86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" name="Equation" r:id="rId7" imgW="203112" imgH="393529" progId="Equation.DSMT4">
                  <p:embed/>
                </p:oleObj>
              </mc:Choice>
              <mc:Fallback>
                <p:oleObj name="Equation" r:id="rId7" imgW="20311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467" y="2343013"/>
                        <a:ext cx="477689" cy="861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508606"/>
              </p:ext>
            </p:extLst>
          </p:nvPr>
        </p:nvGraphicFramePr>
        <p:xfrm>
          <a:off x="1066800" y="3619504"/>
          <a:ext cx="457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" name="Equation" r:id="rId9" imgW="203112" imgH="393529" progId="Equation.DSMT4">
                  <p:embed/>
                </p:oleObj>
              </mc:Choice>
              <mc:Fallback>
                <p:oleObj name="Equation" r:id="rId9" imgW="20311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19504"/>
                        <a:ext cx="4572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/>
          <p:cNvSpPr txBox="1">
            <a:spLocks/>
          </p:cNvSpPr>
          <p:nvPr/>
        </p:nvSpPr>
        <p:spPr>
          <a:xfrm>
            <a:off x="685800" y="1084262"/>
            <a:ext cx="4419600" cy="990600"/>
          </a:xfrm>
          <a:prstGeom prst="rect">
            <a:avLst/>
          </a:prstGeom>
        </p:spPr>
        <p:txBody>
          <a:bodyPr lIns="0" rIns="0" bIns="0" anchor="b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/>
                </a:solidFill>
                <a:latin typeface=".VnTime" pitchFamily="34" charset="0"/>
                <a:ea typeface="+mj-ea"/>
                <a:cs typeface="+mj-cs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.VnTime" pitchFamily="34" charset="0"/>
                <a:ea typeface="+mj-ea"/>
                <a:cs typeface="+mj-cs"/>
              </a:rPr>
            </a:br>
            <a:endParaRPr lang="en-US" sz="3600" dirty="0">
              <a:solidFill>
                <a:schemeClr val="tx2"/>
              </a:solidFill>
              <a:latin typeface=".VnTime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dirty="0">
              <a:solidFill>
                <a:schemeClr val="tx2"/>
              </a:solidFill>
              <a:latin typeface=".VnTime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dirty="0">
              <a:solidFill>
                <a:schemeClr val="tx2"/>
              </a:solidFill>
              <a:latin typeface=".VnTime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dirty="0">
              <a:solidFill>
                <a:schemeClr val="tx2"/>
              </a:solidFill>
              <a:latin typeface=".VnTime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dirty="0">
              <a:solidFill>
                <a:schemeClr val="tx2"/>
              </a:solidFill>
              <a:latin typeface=".VnTime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dirty="0">
              <a:solidFill>
                <a:schemeClr val="tx2"/>
              </a:solidFill>
              <a:latin typeface=".VnTime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dirty="0">
              <a:solidFill>
                <a:schemeClr val="tx2"/>
              </a:solidFill>
              <a:latin typeface=".VnTime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dirty="0">
              <a:solidFill>
                <a:schemeClr val="tx2"/>
              </a:solidFill>
              <a:latin typeface=".VnTime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dirty="0">
              <a:solidFill>
                <a:schemeClr val="tx2"/>
              </a:solidFill>
              <a:latin typeface=".VnTime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dirty="0">
              <a:solidFill>
                <a:schemeClr val="tx2"/>
              </a:solidFill>
              <a:latin typeface=".VnTime" pitchFamily="34" charset="0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.VnTime" pitchFamily="34" charset="0"/>
                <a:ea typeface="+mj-ea"/>
                <a:cs typeface="+mj-cs"/>
              </a:rPr>
              <a:t/>
            </a:r>
            <a:br>
              <a:rPr lang="en-US" sz="4000" dirty="0">
                <a:solidFill>
                  <a:schemeClr val="tx2"/>
                </a:solidFill>
                <a:latin typeface=".VnTime" pitchFamily="34" charset="0"/>
                <a:ea typeface="+mj-ea"/>
                <a:cs typeface="+mj-cs"/>
              </a:rPr>
            </a:br>
            <a:endParaRPr lang="en-US" sz="4000" dirty="0">
              <a:solidFill>
                <a:schemeClr val="tx2"/>
              </a:solidFill>
              <a:latin typeface=".VnTime" pitchFamily="34" charset="0"/>
              <a:ea typeface="+mj-ea"/>
              <a:cs typeface="+mj-cs"/>
            </a:endParaRPr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643626"/>
              </p:ext>
            </p:extLst>
          </p:nvPr>
        </p:nvGraphicFramePr>
        <p:xfrm>
          <a:off x="1747934" y="2314575"/>
          <a:ext cx="385665" cy="928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" name="Equation" r:id="rId11" imgW="152334" imgH="393529" progId="Equation.DSMT4">
                  <p:embed/>
                </p:oleObj>
              </mc:Choice>
              <mc:Fallback>
                <p:oleObj name="Equation" r:id="rId11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934" y="2314575"/>
                        <a:ext cx="385665" cy="928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935190"/>
              </p:ext>
            </p:extLst>
          </p:nvPr>
        </p:nvGraphicFramePr>
        <p:xfrm>
          <a:off x="3195735" y="2331098"/>
          <a:ext cx="457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" name="Equation" r:id="rId13" imgW="203112" imgH="393529" progId="Equation.DSMT4">
                  <p:embed/>
                </p:oleObj>
              </mc:Choice>
              <mc:Fallback>
                <p:oleObj name="Equation" r:id="rId13" imgW="20311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735" y="2331098"/>
                        <a:ext cx="4572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546839"/>
              </p:ext>
            </p:extLst>
          </p:nvPr>
        </p:nvGraphicFramePr>
        <p:xfrm>
          <a:off x="381000" y="3635194"/>
          <a:ext cx="329062" cy="85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" name="Equation" r:id="rId15" imgW="152334" imgH="393529" progId="Equation.DSMT4">
                  <p:embed/>
                </p:oleObj>
              </mc:Choice>
              <mc:Fallback>
                <p:oleObj name="Equation" r:id="rId15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35194"/>
                        <a:ext cx="329062" cy="850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023164"/>
              </p:ext>
            </p:extLst>
          </p:nvPr>
        </p:nvGraphicFramePr>
        <p:xfrm>
          <a:off x="1819055" y="3619504"/>
          <a:ext cx="457201" cy="885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" name="Equation" r:id="rId17" imgW="203112" imgH="393529" progId="Equation.DSMT4">
                  <p:embed/>
                </p:oleObj>
              </mc:Choice>
              <mc:Fallback>
                <p:oleObj name="Equation" r:id="rId17" imgW="20311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055" y="3619504"/>
                        <a:ext cx="457201" cy="885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618046"/>
              </p:ext>
            </p:extLst>
          </p:nvPr>
        </p:nvGraphicFramePr>
        <p:xfrm>
          <a:off x="2590800" y="3686175"/>
          <a:ext cx="1524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" name="Equation" r:id="rId19" imgW="672808" imgH="393529" progId="Equation.DSMT4">
                  <p:embed/>
                </p:oleObj>
              </mc:Choice>
              <mc:Fallback>
                <p:oleObj name="Equation" r:id="rId19" imgW="67280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686175"/>
                        <a:ext cx="15240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731966"/>
              </p:ext>
            </p:extLst>
          </p:nvPr>
        </p:nvGraphicFramePr>
        <p:xfrm>
          <a:off x="4381500" y="3673004"/>
          <a:ext cx="381000" cy="792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" name="Equation" r:id="rId21" imgW="203112" imgH="393529" progId="Equation.DSMT4">
                  <p:embed/>
                </p:oleObj>
              </mc:Choice>
              <mc:Fallback>
                <p:oleObj name="Equation" r:id="rId21" imgW="20311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3673004"/>
                        <a:ext cx="381000" cy="792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76088"/>
              </p:ext>
            </p:extLst>
          </p:nvPr>
        </p:nvGraphicFramePr>
        <p:xfrm>
          <a:off x="5086360" y="3838579"/>
          <a:ext cx="3683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" name="Equation" r:id="rId23" imgW="126780" imgH="164814" progId="Equation.DSMT4">
                  <p:embed/>
                </p:oleObj>
              </mc:Choice>
              <mc:Fallback>
                <p:oleObj name="Equation" r:id="rId23" imgW="126780" imgH="1648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60" y="3838579"/>
                        <a:ext cx="3683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488724"/>
              </p:ext>
            </p:extLst>
          </p:nvPr>
        </p:nvGraphicFramePr>
        <p:xfrm>
          <a:off x="2206353" y="4676775"/>
          <a:ext cx="1460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" name="Equation" r:id="rId25" imgW="520248" imgH="177646" progId="Equation.DSMT4">
                  <p:embed/>
                </p:oleObj>
              </mc:Choice>
              <mc:Fallback>
                <p:oleObj name="Equation" r:id="rId25" imgW="52024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353" y="4676775"/>
                        <a:ext cx="1460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663621"/>
              </p:ext>
            </p:extLst>
          </p:nvPr>
        </p:nvGraphicFramePr>
        <p:xfrm>
          <a:off x="6260321" y="4572004"/>
          <a:ext cx="15240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" name="Equation" r:id="rId27" imgW="621760" imgH="177646" progId="Equation.DSMT4">
                  <p:embed/>
                </p:oleObj>
              </mc:Choice>
              <mc:Fallback>
                <p:oleObj name="Equation" r:id="rId27" imgW="62176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321" y="4572004"/>
                        <a:ext cx="15240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742368"/>
              </p:ext>
            </p:extLst>
          </p:nvPr>
        </p:nvGraphicFramePr>
        <p:xfrm>
          <a:off x="2347516" y="5562603"/>
          <a:ext cx="1447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" name="Equation" r:id="rId29" imgW="609336" imgH="177723" progId="Equation.DSMT4">
                  <p:embed/>
                </p:oleObj>
              </mc:Choice>
              <mc:Fallback>
                <p:oleObj name="Equation" r:id="rId29" imgW="609336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516" y="5562603"/>
                        <a:ext cx="14478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792806"/>
              </p:ext>
            </p:extLst>
          </p:nvPr>
        </p:nvGraphicFramePr>
        <p:xfrm>
          <a:off x="405867" y="4448175"/>
          <a:ext cx="2106760" cy="89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" name="Equation" r:id="rId31" imgW="926698" imgH="393529" progId="Equation.DSMT4">
                  <p:embed/>
                </p:oleObj>
              </mc:Choice>
              <mc:Fallback>
                <p:oleObj name="Equation" r:id="rId31" imgW="92669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67" y="4448175"/>
                        <a:ext cx="2106760" cy="894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187853"/>
              </p:ext>
            </p:extLst>
          </p:nvPr>
        </p:nvGraphicFramePr>
        <p:xfrm>
          <a:off x="4372140" y="4448179"/>
          <a:ext cx="22288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" name="Equation" r:id="rId33" imgW="990170" imgH="393529" progId="Equation.DSMT4">
                  <p:embed/>
                </p:oleObj>
              </mc:Choice>
              <mc:Fallback>
                <p:oleObj name="Equation" r:id="rId33" imgW="99017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2140" y="4448179"/>
                        <a:ext cx="22288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746991"/>
              </p:ext>
            </p:extLst>
          </p:nvPr>
        </p:nvGraphicFramePr>
        <p:xfrm>
          <a:off x="411481" y="5324235"/>
          <a:ext cx="2255521" cy="924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" name="Equation" r:id="rId35" imgW="965200" imgH="393700" progId="Equation.DSMT4">
                  <p:embed/>
                </p:oleObj>
              </mc:Choice>
              <mc:Fallback>
                <p:oleObj name="Equation" r:id="rId35" imgW="965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1" y="5324235"/>
                        <a:ext cx="2255521" cy="924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575061"/>
              </p:ext>
            </p:extLst>
          </p:nvPr>
        </p:nvGraphicFramePr>
        <p:xfrm>
          <a:off x="3200401" y="1579562"/>
          <a:ext cx="1347788" cy="88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" name="Equation" r:id="rId37" imgW="583947" imgH="393529" progId="Equation.DSMT4">
                  <p:embed/>
                </p:oleObj>
              </mc:Choice>
              <mc:Fallback>
                <p:oleObj name="Equation" r:id="rId37" imgW="58394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579562"/>
                        <a:ext cx="1347788" cy="887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424507"/>
              </p:ext>
            </p:extLst>
          </p:nvPr>
        </p:nvGraphicFramePr>
        <p:xfrm>
          <a:off x="2314385" y="1564107"/>
          <a:ext cx="432837" cy="838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" name="Equation" r:id="rId39" imgW="203112" imgH="393529" progId="Equation.DSMT4">
                  <p:embed/>
                </p:oleObj>
              </mc:Choice>
              <mc:Fallback>
                <p:oleObj name="Equation" r:id="rId39" imgW="20311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385" y="1564107"/>
                        <a:ext cx="432837" cy="838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582928"/>
              </p:ext>
            </p:extLst>
          </p:nvPr>
        </p:nvGraphicFramePr>
        <p:xfrm>
          <a:off x="1676399" y="1549755"/>
          <a:ext cx="381000" cy="85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" name="Equation" r:id="rId41" imgW="152334" imgH="393529" progId="Equation.DSMT4">
                  <p:embed/>
                </p:oleObj>
              </mc:Choice>
              <mc:Fallback>
                <p:oleObj name="Equation" r:id="rId41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399" y="1549755"/>
                        <a:ext cx="381000" cy="859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999408"/>
              </p:ext>
            </p:extLst>
          </p:nvPr>
        </p:nvGraphicFramePr>
        <p:xfrm>
          <a:off x="457200" y="1564011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" name="Equation" r:id="rId43" imgW="596641" imgH="393529" progId="Equation.DSMT4">
                  <p:embed/>
                </p:oleObj>
              </mc:Choice>
              <mc:Fallback>
                <p:oleObj name="Equation" r:id="rId43" imgW="59664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64011"/>
                        <a:ext cx="121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25492" y="747717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61: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(SGK)</a:t>
            </a:r>
            <a:endParaRPr lang="en-US" altLang="en-US" sz="2400" b="1" u="sng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676401" y="1781178"/>
            <a:ext cx="742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… =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5334002" y="17966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…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2801790" y="1704979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;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6096000" y="1792912"/>
            <a:ext cx="2521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    x + y - z = 10</a:t>
            </a:r>
            <a:endParaRPr lang="en-US" sz="2400" dirty="0"/>
          </a:p>
        </p:txBody>
      </p:sp>
      <p:sp>
        <p:nvSpPr>
          <p:cNvPr id="57" name="Rectangle 56"/>
          <p:cNvSpPr/>
          <p:nvPr/>
        </p:nvSpPr>
        <p:spPr>
          <a:xfrm>
            <a:off x="381000" y="2543179"/>
            <a:ext cx="6210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</a:rPr>
              <a:t>:     …. =        = …..      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   x + y - z = 10</a:t>
            </a:r>
            <a:endParaRPr lang="en-US" sz="2400" dirty="0"/>
          </a:p>
        </p:txBody>
      </p:sp>
      <p:sp>
        <p:nvSpPr>
          <p:cNvPr id="58" name="Rectangle 57"/>
          <p:cNvSpPr/>
          <p:nvPr/>
        </p:nvSpPr>
        <p:spPr>
          <a:xfrm>
            <a:off x="381002" y="3173533"/>
            <a:ext cx="6195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3830962"/>
            <a:ext cx="5589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    … = …   =        = …..               = ….  = ...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3733800" y="4676779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;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872544" y="5514978"/>
            <a:ext cx="5141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.     </a:t>
            </a:r>
            <a:r>
              <a:rPr lang="en-US" sz="2400" dirty="0" err="1">
                <a:latin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</a:rPr>
              <a:t>:    x = ….; y =  … ; z = …..       </a:t>
            </a:r>
            <a:endParaRPr lang="en-US" sz="2400" dirty="0"/>
          </a:p>
        </p:txBody>
      </p:sp>
      <p:sp>
        <p:nvSpPr>
          <p:cNvPr id="62" name="Rectangle 61"/>
          <p:cNvSpPr/>
          <p:nvPr/>
        </p:nvSpPr>
        <p:spPr>
          <a:xfrm>
            <a:off x="5737354" y="5486904"/>
            <a:ext cx="2569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16         24          30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6141" y="1194692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149721" y="7477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Tìm 3 số x, y, z biết rằng:</a:t>
            </a:r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565438"/>
              </p:ext>
            </p:extLst>
          </p:nvPr>
        </p:nvGraphicFramePr>
        <p:xfrm>
          <a:off x="5334000" y="609600"/>
          <a:ext cx="35052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" name="Equation" r:id="rId45" imgW="1828800" imgH="393700" progId="Equation.DSMT4">
                  <p:embed/>
                </p:oleObj>
              </mc:Choice>
              <mc:Fallback>
                <p:oleObj name="Equation" r:id="rId45" imgW="18288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609600"/>
                        <a:ext cx="35052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90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47043" y="1903730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506" y="2597999"/>
            <a:ext cx="9144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80000"/>
              </a:lnSpc>
            </a:pP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6; 7; 8; 9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a, b, c, d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73050" indent="-273050">
              <a:lnSpc>
                <a:spcPct val="8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 (a, b, c, d        N*)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118394"/>
              </p:ext>
            </p:extLst>
          </p:nvPr>
        </p:nvGraphicFramePr>
        <p:xfrm>
          <a:off x="1752600" y="2881213"/>
          <a:ext cx="533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0" name="Equation" r:id="rId3" imgW="126725" imgH="126725" progId="Equation.DSMT4">
                  <p:embed/>
                </p:oleObj>
              </mc:Choice>
              <mc:Fallback>
                <p:oleObj name="Equation" r:id="rId3" imgW="126725" imgH="12672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81213"/>
                        <a:ext cx="5334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69506" y="3279424"/>
            <a:ext cx="88392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 err="1">
                <a:latin typeface="Times New Roman" pitchFamily="18" charset="0"/>
              </a:rPr>
              <a:t>Vì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sinh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bốn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khối</a:t>
            </a:r>
            <a:r>
              <a:rPr lang="en-US" altLang="en-US" sz="2400" dirty="0">
                <a:latin typeface="Times New Roman" pitchFamily="18" charset="0"/>
              </a:rPr>
              <a:t> 6; 7; 8; 9 </a:t>
            </a:r>
            <a:r>
              <a:rPr lang="en-US" altLang="en-US" sz="2400" dirty="0" err="1">
                <a:latin typeface="Times New Roman" pitchFamily="18" charset="0"/>
              </a:rPr>
              <a:t>tỉ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lệ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với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các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</a:rPr>
              <a:t> 9; 8; 7; 6. </a:t>
            </a:r>
          </a:p>
          <a:p>
            <a:pPr marL="273050" indent="-273050"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 err="1">
                <a:latin typeface="Times New Roman" pitchFamily="18" charset="0"/>
              </a:rPr>
              <a:t>Nên</a:t>
            </a:r>
            <a:r>
              <a:rPr lang="en-US" altLang="en-US" sz="2400" dirty="0">
                <a:latin typeface="Times New Roman" pitchFamily="18" charset="0"/>
              </a:rPr>
              <a:t> ta </a:t>
            </a:r>
            <a:r>
              <a:rPr lang="en-US" altLang="en-US" sz="2400" dirty="0" err="1">
                <a:latin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70832"/>
              </p:ext>
            </p:extLst>
          </p:nvPr>
        </p:nvGraphicFramePr>
        <p:xfrm>
          <a:off x="1828800" y="3698690"/>
          <a:ext cx="1905000" cy="72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" name="Equation" r:id="rId5" imgW="926698" imgH="393529" progId="Equation.DSMT4">
                  <p:embed/>
                </p:oleObj>
              </mc:Choice>
              <mc:Fallback>
                <p:oleObj name="Equation" r:id="rId5" imgW="926698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98690"/>
                        <a:ext cx="1905000" cy="72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52400" y="4426803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332353"/>
              </p:ext>
            </p:extLst>
          </p:nvPr>
        </p:nvGraphicFramePr>
        <p:xfrm>
          <a:off x="1752602" y="4876796"/>
          <a:ext cx="13874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" name="Equation" r:id="rId7" imgW="647419" imgH="177723" progId="Equation.DSMT4">
                  <p:embed/>
                </p:oleObj>
              </mc:Choice>
              <mc:Fallback>
                <p:oleObj name="Equation" r:id="rId7" imgW="647419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2" y="4876796"/>
                        <a:ext cx="13874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169506" y="518735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64 (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6, 7, 8, 9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9; 8; 7; 6.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8400" y="41563"/>
            <a:ext cx="376558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sng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956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75218" y="305028"/>
                <a:ext cx="54489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Theo</m:t>
                      </m:r>
                      <m: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t</m:t>
                      </m:r>
                      <m: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nh</m:t>
                      </m:r>
                      <m: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ch</m:t>
                      </m:r>
                      <m: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t</m:t>
                      </m:r>
                      <m: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d</m:t>
                      </m:r>
                      <m: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y</m:t>
                      </m:r>
                      <m: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t</m:t>
                      </m:r>
                      <m: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ỉ 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s</m:t>
                      </m:r>
                      <m: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b</m:t>
                      </m:r>
                      <m: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ằ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ng</m:t>
                      </m:r>
                      <m: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nhau</m:t>
                      </m:r>
                      <m: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ta</m:t>
                      </m:r>
                      <m: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c</m:t>
                      </m:r>
                      <m: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ó</m:t>
                      </m:r>
                    </m:oMath>
                  </m:oMathPara>
                </a14:m>
                <a:endParaRPr lang="vi-VN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18" y="305028"/>
                <a:ext cx="5448928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139606" y="914400"/>
                <a:ext cx="3281796" cy="799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a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den>
                      </m:f>
                      <m:r>
                        <a:rPr lang="en-US" sz="2400" i="0">
                          <a:latin typeface="Cambria Math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b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8</m:t>
                          </m:r>
                        </m:den>
                      </m:f>
                      <m:r>
                        <a:rPr lang="en-US" sz="2400" i="0">
                          <a:latin typeface="Cambria Math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c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Times New Roman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Times New Roman" charset="0"/>
                            </a:rPr>
                            <m:t>6</m:t>
                          </m:r>
                        </m:den>
                      </m:f>
                      <m:r>
                        <a:rPr lang="en-US" sz="2400" i="0">
                          <a:latin typeface="Cambria Math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FF0000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b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8−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vi-VN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06" y="914400"/>
                <a:ext cx="3281796" cy="7998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21402" y="946019"/>
                <a:ext cx="165615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70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den>
                      </m:f>
                      <m:r>
                        <a:rPr lang="en-US" sz="2400" i="0">
                          <a:latin typeface="Cambria Math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35</m:t>
                      </m:r>
                    </m:oMath>
                  </m:oMathPara>
                </a14:m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02" y="946019"/>
                <a:ext cx="1656159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20250" y="1834335"/>
                <a:ext cx="2462213" cy="668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Suy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1" smtClean="0">
                        <a:latin typeface="Cambria Math"/>
                        <a:ea typeface="Times New Roman" charset="0"/>
                        <a:cs typeface="Times New Roman" charset="0"/>
                      </a:rPr>
                      <m:t>ra</m:t>
                    </m:r>
                    <m:r>
                      <a:rPr lang="vi-VN" sz="28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a:rPr lang="vi-VN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 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800" i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a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9</m:t>
                        </m:r>
                      </m:den>
                    </m:f>
                    <m:r>
                      <a:rPr lang="en-US" sz="2800" i="0">
                        <a:latin typeface="Cambria Math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sz="2800" b="0" i="0" smtClean="0">
                        <a:latin typeface="Cambria Math"/>
                        <a:ea typeface="Times New Roman" charset="0"/>
                        <a:cs typeface="Times New Roman" charset="0"/>
                      </a:rPr>
                      <m:t>35</m:t>
                    </m:r>
                    <m:r>
                      <a:rPr lang="en-US" sz="2800" i="0">
                        <a:latin typeface="Cambria Math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endParaRPr lang="vi-VN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50" y="1834335"/>
                <a:ext cx="2462213" cy="668837"/>
              </a:xfrm>
              <a:prstGeom prst="rect">
                <a:avLst/>
              </a:prstGeom>
              <a:blipFill rotWithShape="1">
                <a:blip r:embed="rId5"/>
                <a:stretch>
                  <a:fillRect l="-5198" t="-181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603971" y="1937922"/>
                <a:ext cx="27835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 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a</m:t>
                      </m:r>
                      <m: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=35 . 9=315</m:t>
                      </m:r>
                    </m:oMath>
                  </m:oMathPara>
                </a14:m>
                <a:endParaRPr lang="vi-VN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971" y="1937922"/>
                <a:ext cx="278358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643598" y="2437702"/>
                <a:ext cx="1238865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sz="2400" i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b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8</m:t>
                          </m:r>
                        </m:den>
                      </m:f>
                      <m:r>
                        <a:rPr lang="en-US" sz="2400" i="0">
                          <a:latin typeface="Cambria Math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35</m:t>
                      </m:r>
                      <m:r>
                        <a:rPr lang="en-US" sz="2400" i="0">
                          <a:latin typeface="Cambria Math"/>
                          <a:ea typeface="Times New Roman" charset="0"/>
                          <a:cs typeface="Times New Roman" charset="0"/>
                        </a:rPr>
                        <m:t> </m:t>
                      </m:r>
                    </m:oMath>
                  </m:oMathPara>
                </a14:m>
                <a:endParaRPr lang="vi-VN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598" y="2437702"/>
                <a:ext cx="1238865" cy="7936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700195" y="2561261"/>
                <a:ext cx="26580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0" smtClean="0">
                        <a:latin typeface="Cambria Math"/>
                        <a:ea typeface="Times New Roman" charset="0"/>
                        <a:cs typeface="Times New Roman" charset="0"/>
                        <a:sym typeface="Symbol"/>
                      </a:rPr>
                      <m:t>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Times New Roman" charset="0"/>
                        <a:cs typeface="Times New Roman" charset="0"/>
                        <a:sym typeface="Symbol"/>
                      </a:rPr>
                      <m:t>b</m:t>
                    </m:r>
                    <m:r>
                      <a:rPr lang="en-US" sz="2400" i="0">
                        <a:latin typeface="Cambria Math"/>
                        <a:ea typeface="Times New Roman" charset="0"/>
                        <a:cs typeface="Times New Roman" charset="0"/>
                        <a:sym typeface="Symbol"/>
                      </a:rPr>
                      <m:t>=</m:t>
                    </m:r>
                    <m:r>
                      <a:rPr lang="en-US" sz="2400" b="0" i="0" smtClean="0">
                        <a:latin typeface="Cambria Math"/>
                        <a:ea typeface="Times New Roman" charset="0"/>
                        <a:cs typeface="Times New Roman" charset="0"/>
                        <a:sym typeface="Symbol"/>
                      </a:rPr>
                      <m:t>35 </m:t>
                    </m:r>
                    <m:r>
                      <a:rPr lang="en-US" sz="2400" i="0">
                        <a:latin typeface="Cambria Math"/>
                        <a:ea typeface="Times New Roman" charset="0"/>
                        <a:cs typeface="Times New Roman" charset="0"/>
                        <a:sym typeface="Symbol"/>
                      </a:rPr>
                      <m:t>.</m:t>
                    </m:r>
                    <m:r>
                      <a:rPr lang="en-US" sz="2400" b="0" i="0" smtClean="0">
                        <a:latin typeface="Cambria Math"/>
                        <a:ea typeface="Times New Roman" charset="0"/>
                        <a:cs typeface="Times New Roman" charset="0"/>
                        <a:sym typeface="Symbol"/>
                      </a:rPr>
                      <m:t> 8</m:t>
                    </m:r>
                    <m:r>
                      <a:rPr lang="en-US" sz="2400" i="0">
                        <a:latin typeface="Cambria Math"/>
                        <a:ea typeface="Times New Roman" charset="0"/>
                        <a:cs typeface="Times New Roman" charset="0"/>
                        <a:sym typeface="Symbol"/>
                      </a:rPr>
                      <m:t>=</m:t>
                    </m:r>
                    <m:r>
                      <a:rPr lang="en-US" sz="2400" b="0" i="0" smtClean="0">
                        <a:latin typeface="Cambria Math"/>
                        <a:ea typeface="Times New Roman" charset="0"/>
                        <a:cs typeface="Times New Roman" charset="0"/>
                        <a:sym typeface="Symbol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280</a:t>
                </a:r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195" y="2561261"/>
                <a:ext cx="2658035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252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643598" y="3266996"/>
                <a:ext cx="1171539" cy="723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sz="2400" i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c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en-US" sz="2400" i="0">
                          <a:latin typeface="Cambria Math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35</m:t>
                      </m:r>
                    </m:oMath>
                  </m:oMathPara>
                </a14:m>
                <a:endParaRPr lang="vi-VN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598" y="3266996"/>
                <a:ext cx="1171539" cy="7235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646590" y="3397928"/>
                <a:ext cx="28989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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c</m:t>
                      </m:r>
                      <m:r>
                        <a:rPr lang="en-US" sz="2400" i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35 </m:t>
                      </m:r>
                      <m:r>
                        <a:rPr lang="en-US" sz="2400" i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.</m:t>
                      </m:r>
                      <m: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 7</m:t>
                      </m:r>
                      <m:r>
                        <a:rPr lang="en-US" sz="2400" i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245</m:t>
                      </m:r>
                      <m:r>
                        <a:rPr lang="en-US" sz="2400" i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  <a:sym typeface="Symbol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590" y="3397928"/>
                <a:ext cx="289899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676459" y="3990527"/>
                <a:ext cx="117314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d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6</m:t>
                          </m:r>
                        </m:den>
                      </m:f>
                      <m:r>
                        <a:rPr lang="en-US" sz="2400" i="0">
                          <a:latin typeface="Cambria Math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</a:rPr>
                        <m:t>35</m:t>
                      </m:r>
                    </m:oMath>
                  </m:oMathPara>
                </a14:m>
                <a:endParaRPr lang="vi-VN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59" y="3990527"/>
                <a:ext cx="1173142" cy="79367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773603" y="4156533"/>
                <a:ext cx="28044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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d</m:t>
                      </m:r>
                      <m:r>
                        <a:rPr lang="en-US" sz="2400" i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35 </m:t>
                      </m:r>
                      <m:r>
                        <a:rPr lang="en-US" sz="2400" i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.</m:t>
                      </m:r>
                      <m: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 6</m:t>
                      </m:r>
                      <m:r>
                        <a:rPr lang="en-US" sz="2400" i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  <a:ea typeface="Times New Roman" charset="0"/>
                          <a:cs typeface="Times New Roman" charset="0"/>
                          <a:sym typeface="Symbol"/>
                        </a:rPr>
                        <m:t>210</m:t>
                      </m:r>
                    </m:oMath>
                  </m:oMathPara>
                </a14:m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  <a:sym typeface="Symbol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603" y="4156533"/>
                <a:ext cx="2804422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107442" y="4784206"/>
            <a:ext cx="9372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6; 7; 8; 9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: 315(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73050" indent="-273050"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280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); 245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); 210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en-US" alt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2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14400" y="592951"/>
            <a:ext cx="6248400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10243" y="1676400"/>
            <a:ext cx="8218714" cy="28931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dirty="0" err="1" smtClean="0">
                <a:solidFill>
                  <a:srgbClr val="000099"/>
                </a:solidFill>
                <a:latin typeface="Times New Roman" pitchFamily="18" charset="0"/>
              </a:rPr>
              <a:t>Nắm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vững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chất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dãy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tỉ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bằng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nhau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99"/>
                </a:solidFill>
                <a:latin typeface="Times New Roman" pitchFamily="18" charset="0"/>
              </a:rPr>
              <a:t>Xem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lại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đã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giải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Sách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itchFamily="18" charset="0"/>
              </a:rPr>
              <a:t>76,77, 80 </a:t>
            </a:r>
            <a:r>
              <a:rPr lang="en-US" altLang="en-US" sz="2800" dirty="0" err="1" smtClean="0">
                <a:solidFill>
                  <a:srgbClr val="000099"/>
                </a:solidFill>
                <a:latin typeface="Times New Roman" pitchFamily="18" charset="0"/>
              </a:rPr>
              <a:t>trang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itchFamily="18" charset="0"/>
              </a:rPr>
              <a:t> 21; 22</a:t>
            </a:r>
            <a:endParaRPr lang="en-US" altLang="en-US" sz="28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99"/>
                </a:solidFill>
                <a:latin typeface="Times New Roman" pitchFamily="18" charset="0"/>
              </a:rPr>
              <a:t>Đọc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trước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thập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phân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hữu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hạn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thập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phân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vô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hạn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tuần</a:t>
            </a:r>
            <a:r>
              <a:rPr lang="en-US" alt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itchFamily="18" charset="0"/>
              </a:rPr>
              <a:t>hoàn</a:t>
            </a:r>
            <a:r>
              <a:rPr lang="en-US" altLang="en-US" sz="2800" dirty="0" smtClean="0">
                <a:solidFill>
                  <a:schemeClr val="hlink"/>
                </a:solidFill>
                <a:latin typeface="Times New Roman" pitchFamily="18" charset="0"/>
              </a:rPr>
              <a:t>.</a:t>
            </a:r>
            <a:endParaRPr lang="en-US" altLang="en-US" sz="2800" dirty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597597" y="188640"/>
            <a:ext cx="4136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Tỉ lệ thức là đẳng thức của hai tỉ số:</a:t>
            </a:r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648145"/>
              </p:ext>
            </p:extLst>
          </p:nvPr>
        </p:nvGraphicFramePr>
        <p:xfrm>
          <a:off x="5387523" y="82174"/>
          <a:ext cx="696646" cy="613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3" imgW="457002" imgH="393529" progId="Equation.DSMT4">
                  <p:embed/>
                </p:oleObj>
              </mc:Choice>
              <mc:Fallback>
                <p:oleObj name="Equation" r:id="rId3" imgW="45700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523" y="82174"/>
                        <a:ext cx="696646" cy="613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156178" y="188640"/>
            <a:ext cx="1699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b, d khác 0 )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496" y="188640"/>
            <a:ext cx="17281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Tỉ lệ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thức: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79512" y="655985"/>
            <a:ext cx="8712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 hai cách viết tỉ lệ thức: </a:t>
            </a:r>
            <a:r>
              <a:rPr lang="en-US" sz="2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0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  <a:r>
              <a:rPr lang="en-US" sz="2000" b="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;           </a:t>
            </a:r>
            <a:r>
              <a:rPr lang="en-US" sz="2000" b="0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2000" b="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 : b = c : d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886418"/>
              </p:ext>
            </p:extLst>
          </p:nvPr>
        </p:nvGraphicFramePr>
        <p:xfrm>
          <a:off x="4379144" y="511973"/>
          <a:ext cx="6969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5" imgW="457002" imgH="393529" progId="Equation.DSMT4">
                  <p:embed/>
                </p:oleObj>
              </mc:Choice>
              <mc:Fallback>
                <p:oleObj name="Equation" r:id="rId5" imgW="45700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144" y="511973"/>
                        <a:ext cx="69691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475658" y="1200513"/>
            <a:ext cx="5229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Tính chất 1: (</a:t>
            </a:r>
            <a:r>
              <a:rPr lang="en-US" sz="2000" b="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Tính chất cơ bản của tỉ lệ thức</a:t>
            </a:r>
            <a:r>
              <a:rPr lang="en-US" sz="2000" b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5498" y="1196752"/>
            <a:ext cx="1582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chất: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9"/>
              <p:cNvSpPr txBox="1">
                <a:spLocks noChangeArrowheads="1"/>
              </p:cNvSpPr>
              <p:nvPr/>
            </p:nvSpPr>
            <p:spPr bwMode="auto">
              <a:xfrm>
                <a:off x="1475656" y="2132856"/>
                <a:ext cx="7200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000" b="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Tính chất 2: </a:t>
                </a:r>
                <a:r>
                  <a:rPr lang="en-US" sz="2000" b="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Nếu  </a:t>
                </a:r>
                <a:r>
                  <a:rPr lang="en-US" sz="2000" b="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a.d</a:t>
                </a:r>
                <a:r>
                  <a:rPr lang="en-US" sz="2000" b="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000" b="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b.c</a:t>
                </a:r>
                <a:r>
                  <a:rPr lang="en-US" sz="2000" b="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a, b, c, d</a:t>
                </a:r>
                <a14:m>
                  <m:oMath xmlns:m="http://schemas.openxmlformats.org/officeDocument/2006/math">
                    <m:r>
                      <a:rPr lang="en-US" sz="2000" b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</m:oMath>
                </a14:m>
                <a:r>
                  <a:rPr lang="en-US" sz="2000" b="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0 thì ta có các tỉ lệ thức</a:t>
                </a:r>
                <a:endParaRPr lang="en-US" sz="2000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2132856"/>
                <a:ext cx="720080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54" y="3212976"/>
            <a:ext cx="2621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 tỉ số bằng nhau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7504" y="3573016"/>
            <a:ext cx="3943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Tính chất của dãy tỉ số bằng nhau:</a:t>
            </a:r>
            <a:endParaRPr lang="en-US" sz="2000" b="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923930" y="3429000"/>
                <a:ext cx="2829749" cy="656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429000"/>
                <a:ext cx="2829749" cy="65652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07504" y="4325034"/>
            <a:ext cx="642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Mở rộng: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 dãy tỉ số bằng nhau                          ta suy ra:</a:t>
            </a:r>
            <a:endParaRPr lang="vi-VN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40464" y="4221092"/>
                <a:ext cx="1379608" cy="673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vi-VN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vi-VN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64" y="4221088"/>
                <a:ext cx="1379608" cy="67338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3888" y="4909598"/>
                <a:ext cx="3247992" cy="673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vi-VN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                         </m:t>
                      </m:r>
                    </m:oMath>
                  </m:oMathPara>
                </a14:m>
                <a:endParaRPr lang="vi-VN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88" y="4909594"/>
                <a:ext cx="3247992" cy="67338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3373121" y="5582983"/>
            <a:ext cx="3647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Giả thiết các tỉ số đều có nghĩa 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7534" y="6100870"/>
            <a:ext cx="2868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c. Chú ý: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 có dãy tỉ số </a:t>
            </a:r>
            <a:endParaRPr lang="vi-VN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906930" y="5977891"/>
                <a:ext cx="5997989" cy="619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vi-VN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𝑡𝑎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ó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á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ố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,,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ỉ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ệ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ớ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á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ố 2;3;5</m:t>
                      </m:r>
                    </m:oMath>
                  </m:oMathPara>
                </a14:m>
                <a:endParaRPr lang="vi-VN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30" y="5977887"/>
                <a:ext cx="5997989" cy="6194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54057" y="2492896"/>
                <a:ext cx="3446136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vi-VN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; 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; 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; 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vi-VN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056" y="2492896"/>
                <a:ext cx="3524555" cy="69724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834686" y="1556792"/>
                <a:ext cx="3033459" cy="619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  <m:r>
                        <a:rPr lang="vi-VN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ế</m:t>
                      </m:r>
                      <m:r>
                        <a:rPr lang="vi-VN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𝑢</m:t>
                      </m:r>
                      <m:r>
                        <a:rPr lang="vi-VN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vi-V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𝑡h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ì 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vi-VN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85" y="1556792"/>
                <a:ext cx="3033459" cy="6194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63688" y="4875217"/>
                <a:ext cx="1204048" cy="66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875217"/>
                <a:ext cx="1204048" cy="66684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43808" y="4893473"/>
                <a:ext cx="1441292" cy="644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893469"/>
                <a:ext cx="1441292" cy="6440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7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584204"/>
            <a:ext cx="8229600" cy="5821363"/>
          </a:xfrm>
        </p:spPr>
        <p:txBody>
          <a:bodyPr rtlCol="0">
            <a:normAutofit/>
          </a:bodyPr>
          <a:lstStyle/>
          <a:p>
            <a:pPr marL="0" indent="0" algn="ctr" fontAlgn="auto">
              <a:spcBef>
                <a:spcPts val="93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ctr" fontAlgn="auto">
              <a:spcBef>
                <a:spcPts val="930"/>
              </a:spcBef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93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ctr" fontAlgn="auto">
              <a:spcBef>
                <a:spcPts val="930"/>
              </a:spcBef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93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930"/>
              </a:spcBef>
              <a:spcAft>
                <a:spcPts val="0"/>
              </a:spcAft>
              <a:buFontTx/>
              <a:buNone/>
              <a:defRPr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0030" indent="-240030" fontAlgn="auto">
              <a:spcBef>
                <a:spcPts val="93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6507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/>
          </p:nvPr>
        </p:nvSpPr>
        <p:spPr>
          <a:blipFill rotWithShape="1">
            <a:blip r:embed="rId2"/>
            <a:stretch>
              <a:fillRect l="-2222"/>
            </a:stretch>
          </a:blipFill>
          <a:extLst/>
        </p:spPr>
        <p:txBody>
          <a:bodyPr rtlCol="0">
            <a:normAutofit/>
          </a:bodyPr>
          <a:lstStyle/>
          <a:p>
            <a:pPr marL="240030" indent="-182880" fontAlgn="auto">
              <a:spcBef>
                <a:spcPts val="93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Smiley Face 2"/>
          <p:cNvSpPr/>
          <p:nvPr/>
        </p:nvSpPr>
        <p:spPr>
          <a:xfrm>
            <a:off x="5867400" y="3657600"/>
            <a:ext cx="609600" cy="609600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noFill/>
            </a:endParaRPr>
          </a:p>
        </p:txBody>
      </p:sp>
      <p:sp>
        <p:nvSpPr>
          <p:cNvPr id="4" name="Oval 3"/>
          <p:cNvSpPr/>
          <p:nvPr/>
        </p:nvSpPr>
        <p:spPr>
          <a:xfrm>
            <a:off x="1800225" y="2708279"/>
            <a:ext cx="107950" cy="73025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372225" y="3933825"/>
            <a:ext cx="107950" cy="71438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72225" y="2708279"/>
            <a:ext cx="107950" cy="73025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flipH="1" flipV="1">
            <a:off x="1763713" y="3897313"/>
            <a:ext cx="133350" cy="82550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516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/>
          </p:nvPr>
        </p:nvSpPr>
        <p:spPr>
          <a:xfrm>
            <a:off x="457200" y="76200"/>
            <a:ext cx="8534400" cy="6354762"/>
          </a:xfrm>
          <a:blipFill rotWithShape="1">
            <a:blip r:embed="rId2"/>
            <a:stretch>
              <a:fillRect l="-2143" r="-2143"/>
            </a:stretch>
          </a:blipFill>
          <a:extLst/>
        </p:spPr>
        <p:txBody>
          <a:bodyPr rtlCol="0">
            <a:normAutofit/>
          </a:bodyPr>
          <a:lstStyle/>
          <a:p>
            <a:pPr marL="240030" indent="-182880" fontAlgn="auto">
              <a:spcBef>
                <a:spcPts val="93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Smiley Face 4"/>
          <p:cNvSpPr/>
          <p:nvPr/>
        </p:nvSpPr>
        <p:spPr>
          <a:xfrm>
            <a:off x="1295400" y="3141663"/>
            <a:ext cx="609600" cy="609600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800225" y="2349500"/>
            <a:ext cx="107950" cy="71438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00225" y="2708279"/>
            <a:ext cx="107950" cy="73025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72225" y="3284542"/>
            <a:ext cx="107950" cy="730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35715" y="2349500"/>
            <a:ext cx="107950" cy="714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63715" y="3284542"/>
            <a:ext cx="107950" cy="73025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3806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/>
          </p:nvPr>
        </p:nvSpPr>
        <p:spPr>
          <a:blipFill rotWithShape="1">
            <a:blip r:embed="rId2"/>
            <a:stretch>
              <a:fillRect l="-1852"/>
            </a:stretch>
          </a:blipFill>
          <a:extLst/>
        </p:spPr>
        <p:txBody>
          <a:bodyPr rtlCol="0">
            <a:normAutofit/>
          </a:bodyPr>
          <a:lstStyle/>
          <a:p>
            <a:pPr marL="240030" indent="-182880" fontAlgn="auto">
              <a:spcBef>
                <a:spcPts val="93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Smiley Face 2"/>
          <p:cNvSpPr/>
          <p:nvPr/>
        </p:nvSpPr>
        <p:spPr>
          <a:xfrm>
            <a:off x="1219200" y="1752600"/>
            <a:ext cx="685800" cy="685800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63715" y="2024066"/>
            <a:ext cx="107950" cy="73025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435601" y="3357567"/>
            <a:ext cx="107950" cy="714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0675" y="2024066"/>
            <a:ext cx="107950" cy="73025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27202" y="3357567"/>
            <a:ext cx="107950" cy="71437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453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1" y="526210"/>
            <a:ext cx="3260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60 SGK tr.31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609600" y="1080208"/>
                <a:ext cx="4487779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9600" y="1080208"/>
                <a:ext cx="4487779" cy="7838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2143" y="1855195"/>
                <a:ext cx="1937084" cy="112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  <m:f>
                            <m:f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43" y="1855195"/>
                <a:ext cx="1937084" cy="11221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162425" y="3030076"/>
                <a:ext cx="3362825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.1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425" y="3030076"/>
                <a:ext cx="3362825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5143" y="4891719"/>
                <a:ext cx="2300578" cy="984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3" y="4891719"/>
                <a:ext cx="2300578" cy="9846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5876348"/>
                <a:ext cx="3250210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000" i="1" kern="0">
                          <a:solidFill>
                            <a:sysClr val="windowText" lastClr="0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kern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000" b="0" i="1" kern="0" smtClean="0">
                          <a:solidFill>
                            <a:sysClr val="windowText" lastClr="0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76348"/>
                <a:ext cx="3250210" cy="6971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90379" y="1107917"/>
                <a:ext cx="57751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4,5:0,3=2,25:(0,1.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379" y="1107917"/>
                <a:ext cx="5775158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69919" y="1706917"/>
                <a:ext cx="3188368" cy="709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4,5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0,3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2,25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0,1.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919" y="1706917"/>
                <a:ext cx="3188368" cy="7093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04002" y="2777307"/>
                <a:ext cx="38604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0,1.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=0,3.2,25:4,5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02" y="2777307"/>
                <a:ext cx="3860482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1577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04002" y="3630382"/>
                <a:ext cx="32107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0,1.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=0,15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02" y="3630382"/>
                <a:ext cx="3210776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1898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03833" y="4519787"/>
                <a:ext cx="37401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=0,15:0,1=1,5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833" y="4519787"/>
                <a:ext cx="3740167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162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2108328" y="58671"/>
            <a:ext cx="522591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latin typeface="Times New Roman" panose="02020603050405020304" pitchFamily="18" charset="0"/>
              </a:rPr>
              <a:t>DẠNG 1: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ẩn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chưa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biết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304800" y="4022728"/>
                <a:ext cx="3362825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4022728"/>
                <a:ext cx="3362825" cy="69711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4240991" y="1080208"/>
            <a:ext cx="0" cy="54932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64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9073" y="324853"/>
                <a:ext cx="82777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bổ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sung: </a:t>
                </a:r>
              </a:p>
              <a:p>
                <a:r>
                  <a:rPr lang="en-US" sz="3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1)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𝑡𝑟𝑜𝑛𝑔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ỉ 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ệ 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𝑡h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ứ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𝑠𝑎𝑢</m:t>
                    </m:r>
                  </m:oMath>
                </a14:m>
                <a:endPara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73" y="324853"/>
                <a:ext cx="8277727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694" t="-7784" b="-1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45369" y="1627104"/>
                <a:ext cx="2779295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369" y="1627104"/>
                <a:ext cx="2779295" cy="9596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6215" y="3236495"/>
                <a:ext cx="4090736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2.2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215" y="3236495"/>
                <a:ext cx="4090736" cy="9596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80673" y="4535905"/>
                <a:ext cx="3645569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73" y="4535905"/>
                <a:ext cx="3645569" cy="9596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2526" y="5690937"/>
                <a:ext cx="1888958" cy="74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6" y="5690937"/>
                <a:ext cx="1888958" cy="746615"/>
              </a:xfrm>
              <a:prstGeom prst="rect">
                <a:avLst/>
              </a:prstGeom>
              <a:blipFill rotWithShape="1">
                <a:blip r:embed="rId6"/>
                <a:stretch>
                  <a:fillRect l="-7742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3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4855" y="376551"/>
                <a:ext cx="6924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Cho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ì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5" y="376551"/>
                <a:ext cx="6924173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40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" y="979215"/>
                <a:ext cx="4162926" cy="58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79215"/>
                <a:ext cx="4162926" cy="586443"/>
              </a:xfrm>
              <a:prstGeom prst="rect">
                <a:avLst/>
              </a:prstGeom>
              <a:blipFill rotWithShape="1">
                <a:blip r:embed="rId3"/>
                <a:stretch>
                  <a:fillRect l="-2346" t="-104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" y="1828800"/>
                <a:ext cx="7236084" cy="1442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Áp </a:t>
                </a:r>
                <a:r>
                  <a:rPr lang="en-US" sz="2400" dirty="0" err="1" smtClean="0"/>
                  <a:t>dụng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tính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dãy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tỉ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bằng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nhau</a:t>
                </a:r>
                <a:r>
                  <a:rPr lang="en-US" sz="2400" dirty="0" smtClean="0"/>
                  <a:t> ta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:</a:t>
                </a:r>
              </a:p>
              <a:p>
                <a:endParaRPr lang="en-US" sz="2400" dirty="0"/>
              </a:p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28800"/>
                <a:ext cx="7236084" cy="1442446"/>
              </a:xfrm>
              <a:prstGeom prst="rect">
                <a:avLst/>
              </a:prstGeom>
              <a:blipFill rotWithShape="1">
                <a:blip r:embed="rId4"/>
                <a:stretch>
                  <a:fillRect l="-1348" t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4855" y="3554059"/>
                <a:ext cx="4860758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400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5" y="3554059"/>
                <a:ext cx="4860758" cy="5845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581890" y="4343400"/>
                <a:ext cx="5907505" cy="724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1890" y="4343400"/>
                <a:ext cx="5907505" cy="7246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000" y="5335368"/>
                <a:ext cx="3465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=−4;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35368"/>
                <a:ext cx="346509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81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4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4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5.xml><?xml version="1.0" encoding="utf-8"?>
<a:theme xmlns:a="http://schemas.openxmlformats.org/drawingml/2006/main" name="2_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6.xml><?xml version="1.0" encoding="utf-8"?>
<a:theme xmlns:a="http://schemas.openxmlformats.org/drawingml/2006/main" name="3_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439</TotalTime>
  <Words>758</Words>
  <Application>Microsoft Office PowerPoint</Application>
  <PresentationFormat>On-screen Show (4:3)</PresentationFormat>
  <Paragraphs>116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.VnTime</vt:lpstr>
      <vt:lpstr>Arial</vt:lpstr>
      <vt:lpstr>Calibri</vt:lpstr>
      <vt:lpstr>Cambria Math</vt:lpstr>
      <vt:lpstr>Century Schoolbook</vt:lpstr>
      <vt:lpstr>Comic Sans MS</vt:lpstr>
      <vt:lpstr>Corbel</vt:lpstr>
      <vt:lpstr>Symbol</vt:lpstr>
      <vt:lpstr>Times New Roman</vt:lpstr>
      <vt:lpstr>VNI-Times</vt:lpstr>
      <vt:lpstr>Wingdings</vt:lpstr>
      <vt:lpstr>Wingdings 2</vt:lpstr>
      <vt:lpstr>Oriel</vt:lpstr>
      <vt:lpstr>Office Theme</vt:lpstr>
      <vt:lpstr>Feathered</vt:lpstr>
      <vt:lpstr>1_Feathered</vt:lpstr>
      <vt:lpstr>2_Feathered</vt:lpstr>
      <vt:lpstr>3_Feathered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</dc:creator>
  <cp:lastModifiedBy>Admin</cp:lastModifiedBy>
  <cp:revision>37</cp:revision>
  <dcterms:created xsi:type="dcterms:W3CDTF">2021-10-23T08:20:00Z</dcterms:created>
  <dcterms:modified xsi:type="dcterms:W3CDTF">2021-11-09T01:58:27Z</dcterms:modified>
</cp:coreProperties>
</file>